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slides/slide23.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diagrams/data1.xml" ContentType="application/vnd.openxmlformats-officedocument.drawingml.diagramData+xml"/>
  <Override PartName="/ppt/slides/slide24.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20.xml" ContentType="application/vnd.openxmlformats-officedocument.presentationml.notesSlide+xml"/>
  <Override PartName="/ppt/slideMasters/slideMaster1.xml" ContentType="application/vnd.openxmlformats-officedocument.presentationml.slideMaster+xml"/>
  <Override PartName="/ppt/slideLayouts/slideLayout53.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4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40.xml" ContentType="application/vnd.openxmlformats-officedocument.presentationml.slideLayout+xml"/>
  <Override PartName="/ppt/slideLayouts/slideLayout120.xml" ContentType="application/vnd.openxmlformats-officedocument.presentationml.slideLayout+xml"/>
  <Override PartName="/ppt/slideLayouts/slideLayout119.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50.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1.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52.xml" ContentType="application/vnd.openxmlformats-officedocument.presentationml.slideLayout+xml"/>
  <Override PartName="/ppt/slideLayouts/slideLayout129.xml" ContentType="application/vnd.openxmlformats-officedocument.presentationml.slideLayout+xml"/>
  <Override PartName="/ppt/slideLayouts/slideLayout13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20.xml" ContentType="application/vnd.openxmlformats-officedocument.presentationml.slideLayout+xml"/>
  <Override PartName="/ppt/notesSlides/notesSlide15.xml" ContentType="application/vnd.openxmlformats-officedocument.presentationml.notesSlide+xml"/>
  <Override PartName="/ppt/slideLayouts/slideLayout19.xml" ContentType="application/vnd.openxmlformats-officedocument.presentationml.slideLayout+xml"/>
  <Override PartName="/ppt/notesSlides/notesSlide16.xml" ContentType="application/vnd.openxmlformats-officedocument.presentationml.notesSlide+xml"/>
  <Override PartName="/ppt/slideLayouts/slideLayout18.xml" ContentType="application/vnd.openxmlformats-officedocument.presentationml.slideLayout+xml"/>
  <Override PartName="/ppt/notesSlides/notesSlide12.xml" ContentType="application/vnd.openxmlformats-officedocument.presentationml.notesSlid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5.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30.xml" ContentType="application/vnd.openxmlformats-officedocument.presentationml.slideLayout+xml"/>
  <Override PartName="/ppt/slideLayouts/slideLayout24.xml" ContentType="application/vnd.openxmlformats-officedocument.presentationml.slideLayout+xml"/>
  <Override PartName="/ppt/notesSlides/notesSlide11.xml" ContentType="application/vnd.openxmlformats-officedocument.presentationml.notesSlide+xml"/>
  <Override PartName="/ppt/slideLayouts/slideLayout23.xml" ContentType="application/vnd.openxmlformats-officedocument.presentationml.slideLayout+xml"/>
  <Override PartName="/ppt/slideLayouts/slideLayout17.xml" ContentType="application/vnd.openxmlformats-officedocument.presentationml.slideLayout+xml"/>
  <Override PartName="/ppt/notesSlides/notesSlide17.xml" ContentType="application/vnd.openxmlformats-officedocument.presentationml.notesSlide+xml"/>
  <Override PartName="/ppt/slideLayouts/slideLayout16.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19.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notesSlides/notesSlide18.xml" ContentType="application/vnd.openxmlformats-officedocument.presentationml.notesSlide+xml"/>
  <Override PartName="/ppt/slideLayouts/slideLayout8.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26.xml" ContentType="application/vnd.openxmlformats-officedocument.presentationml.slideLayout+xml"/>
  <Override PartName="/ppt/notesSlides/notesSlide10.xml" ContentType="application/vnd.openxmlformats-officedocument.presentationml.notesSlide+xml"/>
  <Override PartName="/ppt/slideLayouts/slideLayout13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notesSlides/notesSlide7.xml" ContentType="application/vnd.openxmlformats-officedocument.presentationml.notesSlid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42.xml" ContentType="application/vnd.openxmlformats-officedocument.presentationml.slideLayout+xml"/>
  <Override PartName="/ppt/slideLayouts/slideLayout141.xml" ContentType="application/vnd.openxmlformats-officedocument.presentationml.slideLayout+xml"/>
  <Override PartName="/ppt/slideLayouts/slideLayout140.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39.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38.xml" ContentType="application/vnd.openxmlformats-officedocument.presentationml.slideLayout+xml"/>
  <Override PartName="/ppt/slideLayouts/slideLayout147.xml" ContentType="application/vnd.openxmlformats-officedocument.presentationml.slideLayout+xml"/>
  <Override PartName="/ppt/slideLayouts/slideLayout36.xml" ContentType="application/vnd.openxmlformats-officedocument.presentationml.slideLayout+xml"/>
  <Override PartName="/ppt/slideLayouts/slideLayout31.xml" ContentType="application/vnd.openxmlformats-officedocument.presentationml.slideLayout+xml"/>
  <Override PartName="/ppt/slideLayouts/slideLayout37.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notesSlides/notesSlide5.xml" ContentType="application/vnd.openxmlformats-officedocument.presentationml.notesSlide+xml"/>
  <Override PartName="/ppt/slideLayouts/slideLayout28.xml" ContentType="application/vnd.openxmlformats-officedocument.presentationml.slideLayout+xml"/>
  <Override PartName="/ppt/notesSlides/notesSlide6.xml" ContentType="application/vnd.openxmlformats-officedocument.presentationml.notesSlide+xml"/>
  <Override PartName="/ppt/slideLayouts/slideLayout27.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35.xml" ContentType="application/vnd.openxmlformats-officedocument.presentationml.slideLayout+xml"/>
  <Override PartName="/ppt/slideLayouts/slideLayout32.xml" ContentType="application/vnd.openxmlformats-officedocument.presentationml.slideLayout+xml"/>
  <Override PartName="/ppt/notesSlides/notesSlide1.xml" ContentType="application/vnd.openxmlformats-officedocument.presentationml.notesSlid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notesSlides/notesSlide2.xml" ContentType="application/vnd.openxmlformats-officedocument.presentationml.notesSlide+xml"/>
  <Override PartName="/ppt/theme/theme4.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diagrams/drawing1.xml" ContentType="application/vnd.ms-office.drawingml.diagramDrawing+xml"/>
  <Override PartName="/ppt/theme/theme3.xml" ContentType="application/vnd.openxmlformats-officedocument.theme+xml"/>
  <Override PartName="/ppt/theme/theme2.xml" ContentType="application/vnd.openxmlformats-officedocument.theme+xml"/>
  <Override PartName="/ppt/diagrams/colors1.xml" ContentType="application/vnd.openxmlformats-officedocument.drawingml.diagramColors+xml"/>
  <Override PartName="/ppt/theme/theme6.xml" ContentType="application/vnd.openxmlformats-officedocument.theme+xml"/>
  <Override PartName="/ppt/theme/theme5.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7.xml" ContentType="application/vnd.openxmlformats-officedocument.theme+xml"/>
  <Override PartName="/ppt/theme/theme11.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4.xml" ContentType="application/vnd.openxmlformats-officedocument.theme+xml"/>
  <Override PartName="/ppt/charts/chart1.xml" ContentType="application/vnd.openxmlformats-officedocument.drawingml.chart+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1"/>
    <p:sldMasterId id="2147483664" r:id="rId2"/>
    <p:sldMasterId id="2147483688" r:id="rId3"/>
    <p:sldMasterId id="2147484193" r:id="rId4"/>
    <p:sldMasterId id="2147484209" r:id="rId5"/>
    <p:sldMasterId id="2147484225" r:id="rId6"/>
    <p:sldMasterId id="2147484241" r:id="rId7"/>
    <p:sldMasterId id="2147484261" r:id="rId8"/>
    <p:sldMasterId id="2147484281" r:id="rId9"/>
    <p:sldMasterId id="2147484301" r:id="rId10"/>
    <p:sldMasterId id="2147484318" r:id="rId11"/>
    <p:sldMasterId id="2147484355" r:id="rId12"/>
  </p:sldMasterIdLst>
  <p:notesMasterIdLst>
    <p:notesMasterId r:id="rId39"/>
  </p:notesMasterIdLst>
  <p:handoutMasterIdLst>
    <p:handoutMasterId r:id="rId40"/>
  </p:handoutMasterIdLst>
  <p:sldIdLst>
    <p:sldId id="256" r:id="rId13"/>
    <p:sldId id="344" r:id="rId14"/>
    <p:sldId id="271" r:id="rId15"/>
    <p:sldId id="273" r:id="rId16"/>
    <p:sldId id="265" r:id="rId17"/>
    <p:sldId id="305" r:id="rId18"/>
    <p:sldId id="307" r:id="rId19"/>
    <p:sldId id="338" r:id="rId20"/>
    <p:sldId id="352" r:id="rId21"/>
    <p:sldId id="306" r:id="rId22"/>
    <p:sldId id="345" r:id="rId23"/>
    <p:sldId id="351" r:id="rId24"/>
    <p:sldId id="310" r:id="rId25"/>
    <p:sldId id="311" r:id="rId26"/>
    <p:sldId id="349" r:id="rId27"/>
    <p:sldId id="315" r:id="rId28"/>
    <p:sldId id="317" r:id="rId29"/>
    <p:sldId id="297" r:id="rId30"/>
    <p:sldId id="279" r:id="rId31"/>
    <p:sldId id="299" r:id="rId32"/>
    <p:sldId id="300" r:id="rId33"/>
    <p:sldId id="302" r:id="rId34"/>
    <p:sldId id="347" r:id="rId35"/>
    <p:sldId id="296" r:id="rId36"/>
    <p:sldId id="336" r:id="rId37"/>
    <p:sldId id="346" r:id="rId38"/>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4E7"/>
    <a:srgbClr val="17458F"/>
    <a:srgbClr val="005DAA"/>
    <a:srgbClr val="F7A81B"/>
    <a:srgbClr val="C9DEE9"/>
    <a:srgbClr val="000000"/>
    <a:srgbClr val="872175"/>
    <a:srgbClr val="9EA6B4"/>
    <a:srgbClr val="687D9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78" autoAdjust="0"/>
    <p:restoredTop sz="87287" autoAdjust="0"/>
  </p:normalViewPr>
  <p:slideViewPr>
    <p:cSldViewPr showGuides="1">
      <p:cViewPr>
        <p:scale>
          <a:sx n="60" d="100"/>
          <a:sy n="60" d="100"/>
        </p:scale>
        <p:origin x="-1110" y="-756"/>
      </p:cViewPr>
      <p:guideLst>
        <p:guide orient="horz" pos="2160"/>
        <p:guide pos="2880"/>
      </p:guideLst>
    </p:cSldViewPr>
  </p:slideViewPr>
  <p:outlineViewPr>
    <p:cViewPr>
      <p:scale>
        <a:sx n="75" d="100"/>
        <a:sy n="75" d="100"/>
      </p:scale>
      <p:origin x="96" y="4542"/>
    </p:cViewPr>
  </p:outlineViewPr>
  <p:notesTextViewPr>
    <p:cViewPr>
      <p:scale>
        <a:sx n="100" d="100"/>
        <a:sy n="100" d="100"/>
      </p:scale>
      <p:origin x="0" y="0"/>
    </p:cViewPr>
  </p:notesTextViewPr>
  <p:sorterViewPr>
    <p:cViewPr>
      <p:scale>
        <a:sx n="70" d="100"/>
        <a:sy n="70" d="100"/>
      </p:scale>
      <p:origin x="0" y="0"/>
    </p:cViewPr>
  </p:sorterViewPr>
  <p:notesViewPr>
    <p:cSldViewPr showGuides="1">
      <p:cViewPr>
        <p:scale>
          <a:sx n="100" d="100"/>
          <a:sy n="100" d="100"/>
        </p:scale>
        <p:origin x="-1500"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notesMaster" Target="notesMasters/notesMaster1.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handoutMaster" Target="handoutMasters/handoutMaster1.xml"/><Relationship Id="rId45"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customXml" Target="../customXml/item2.xml"/><Relationship Id="rId20" Type="http://schemas.openxmlformats.org/officeDocument/2006/relationships/slide" Target="slides/slide8.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w="9525">
          <a:noFill/>
        </a:ln>
      </c:spPr>
    </c:floor>
    <c:sideWall>
      <c:thickness val="0"/>
    </c:sideWall>
    <c:backWall>
      <c:thickness val="0"/>
    </c:backWall>
    <c:plotArea>
      <c:layout>
        <c:manualLayout>
          <c:layoutTarget val="inner"/>
          <c:xMode val="edge"/>
          <c:yMode val="edge"/>
          <c:x val="0.47012131120023998"/>
          <c:y val="2.41967439431779E-2"/>
          <c:w val="0.52678473002225301"/>
          <c:h val="0.71455322462910598"/>
        </c:manualLayout>
      </c:layout>
      <c:bar3DChart>
        <c:barDir val="bar"/>
        <c:grouping val="percentStacked"/>
        <c:varyColors val="0"/>
        <c:ser>
          <c:idx val="0"/>
          <c:order val="0"/>
          <c:tx>
            <c:strRef>
              <c:f>Support!$C$2</c:f>
              <c:strCache>
                <c:ptCount val="1"/>
                <c:pt idx="0">
                  <c:v>非常にそう思う／そう思う</c:v>
                </c:pt>
              </c:strCache>
            </c:strRef>
          </c:tx>
          <c:spPr>
            <a:solidFill>
              <a:srgbClr val="008000"/>
            </a:solidFill>
          </c:spPr>
          <c:invertIfNegative val="0"/>
          <c:dLbls>
            <c:dLbl>
              <c:idx val="0"/>
              <c:layout/>
              <c:spPr/>
              <c:txPr>
                <a:bodyPr/>
                <a:lstStyle/>
                <a:p>
                  <a:pPr>
                    <a:defRPr lang="ja-JP" sz="2000" b="1">
                      <a:solidFill>
                        <a:schemeClr val="bg1"/>
                      </a:solidFill>
                      <a:latin typeface="Arial"/>
                      <a:cs typeface="Arial"/>
                    </a:defRPr>
                  </a:pPr>
                  <a:endParaRPr lang="ja-JP"/>
                </a:p>
              </c:txPr>
              <c:showLegendKey val="0"/>
              <c:showVal val="1"/>
              <c:showCatName val="0"/>
              <c:showSerName val="0"/>
              <c:showPercent val="0"/>
              <c:showBubbleSize val="0"/>
              <c:extLst>
                <c:ext xmlns:c15="http://schemas.microsoft.com/office/drawing/2012/chart" uri="{CE6537A1-D6FC-4f65-9D91-7224C49458BB}">
                  <c15:layout/>
                </c:ext>
              </c:extLst>
            </c:dLbl>
            <c:dLbl>
              <c:idx val="1"/>
              <c:layout/>
              <c:spPr/>
              <c:txPr>
                <a:bodyPr/>
                <a:lstStyle/>
                <a:p>
                  <a:pPr>
                    <a:defRPr lang="ja-JP" sz="2000" b="1">
                      <a:solidFill>
                        <a:schemeClr val="bg1"/>
                      </a:solidFill>
                      <a:latin typeface="Arial"/>
                      <a:cs typeface="Arial"/>
                    </a:defRPr>
                  </a:pPr>
                  <a:endParaRPr lang="ja-JP"/>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lang="ja-JP"/>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Support!$B$3:$B$4</c:f>
              <c:strCache>
                <c:ptCount val="2"/>
                <c:pt idx="0">
                  <c:v>3つの優先項目はロータリーにふさわしいものである</c:v>
                </c:pt>
                <c:pt idx="1">
                  <c:v>戦略計画はロータリーを　良い方向に導いている</c:v>
                </c:pt>
              </c:strCache>
            </c:strRef>
          </c:cat>
          <c:val>
            <c:numRef>
              <c:f>Support!$C$3:$C$4</c:f>
              <c:numCache>
                <c:formatCode>0%</c:formatCode>
                <c:ptCount val="2"/>
                <c:pt idx="0">
                  <c:v>0.77</c:v>
                </c:pt>
                <c:pt idx="1">
                  <c:v>0.71</c:v>
                </c:pt>
              </c:numCache>
            </c:numRef>
          </c:val>
        </c:ser>
        <c:ser>
          <c:idx val="1"/>
          <c:order val="1"/>
          <c:tx>
            <c:strRef>
              <c:f>Support!$D$2</c:f>
              <c:strCache>
                <c:ptCount val="1"/>
                <c:pt idx="0">
                  <c:v>ある程度そう思う</c:v>
                </c:pt>
              </c:strCache>
            </c:strRef>
          </c:tx>
          <c:spPr>
            <a:solidFill>
              <a:srgbClr val="7030A0"/>
            </a:solidFill>
          </c:spPr>
          <c:invertIfNegative val="0"/>
          <c:dLbls>
            <c:dLbl>
              <c:idx val="0"/>
              <c:layout>
                <c:manualLayout>
                  <c:x val="1.2859540240161799E-2"/>
                  <c:y val="2.87348022318769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2859662049562501E-2"/>
                  <c:y val="0"/>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lang="ja-JP" sz="2000" b="1">
                    <a:solidFill>
                      <a:schemeClr val="bg1"/>
                    </a:solidFill>
                    <a:latin typeface="Arial"/>
                    <a:cs typeface="Aria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Support!$B$3:$B$4</c:f>
              <c:strCache>
                <c:ptCount val="2"/>
                <c:pt idx="0">
                  <c:v>3つの優先項目はロータリーにふさわしいものである</c:v>
                </c:pt>
                <c:pt idx="1">
                  <c:v>戦略計画はロータリーを　良い方向に導いている</c:v>
                </c:pt>
              </c:strCache>
            </c:strRef>
          </c:cat>
          <c:val>
            <c:numRef>
              <c:f>Support!$D$3:$D$4</c:f>
              <c:numCache>
                <c:formatCode>0%</c:formatCode>
                <c:ptCount val="2"/>
                <c:pt idx="0">
                  <c:v>0.2</c:v>
                </c:pt>
                <c:pt idx="1">
                  <c:v>0.25</c:v>
                </c:pt>
              </c:numCache>
            </c:numRef>
          </c:val>
        </c:ser>
        <c:ser>
          <c:idx val="2"/>
          <c:order val="2"/>
          <c:tx>
            <c:strRef>
              <c:f>Support!$E$2</c:f>
              <c:strCache>
                <c:ptCount val="1"/>
                <c:pt idx="0">
                  <c:v>あまりそう思わない</c:v>
                </c:pt>
              </c:strCache>
            </c:strRef>
          </c:tx>
          <c:invertIfNegative val="0"/>
          <c:cat>
            <c:strRef>
              <c:f>Support!$B$3:$B$4</c:f>
              <c:strCache>
                <c:ptCount val="2"/>
                <c:pt idx="0">
                  <c:v>3つの優先項目はロータリーにふさわしいものである</c:v>
                </c:pt>
                <c:pt idx="1">
                  <c:v>戦略計画はロータリーを　良い方向に導いている</c:v>
                </c:pt>
              </c:strCache>
            </c:strRef>
          </c:cat>
          <c:val>
            <c:numRef>
              <c:f>Support!$E$3:$E$4</c:f>
              <c:numCache>
                <c:formatCode>0%</c:formatCode>
                <c:ptCount val="2"/>
                <c:pt idx="0">
                  <c:v>0.02</c:v>
                </c:pt>
                <c:pt idx="1">
                  <c:v>0.03</c:v>
                </c:pt>
              </c:numCache>
            </c:numRef>
          </c:val>
        </c:ser>
        <c:ser>
          <c:idx val="3"/>
          <c:order val="3"/>
          <c:tx>
            <c:strRef>
              <c:f>Support!$F$2</c:f>
              <c:strCache>
                <c:ptCount val="1"/>
                <c:pt idx="0">
                  <c:v>そう思わない／まったくそう思わない</c:v>
                </c:pt>
              </c:strCache>
            </c:strRef>
          </c:tx>
          <c:spPr>
            <a:solidFill>
              <a:srgbClr val="FF0000"/>
            </a:solidFill>
          </c:spPr>
          <c:invertIfNegative val="0"/>
          <c:cat>
            <c:strRef>
              <c:f>Support!$B$3:$B$4</c:f>
              <c:strCache>
                <c:ptCount val="2"/>
                <c:pt idx="0">
                  <c:v>3つの優先項目はロータリーにふさわしいものである</c:v>
                </c:pt>
                <c:pt idx="1">
                  <c:v>戦略計画はロータリーを　良い方向に導いている</c:v>
                </c:pt>
              </c:strCache>
            </c:strRef>
          </c:cat>
          <c:val>
            <c:numRef>
              <c:f>Support!$F$3:$F$4</c:f>
              <c:numCache>
                <c:formatCode>0%</c:formatCode>
                <c:ptCount val="2"/>
                <c:pt idx="0">
                  <c:v>0</c:v>
                </c:pt>
                <c:pt idx="1">
                  <c:v>0.02</c:v>
                </c:pt>
              </c:numCache>
            </c:numRef>
          </c:val>
        </c:ser>
        <c:dLbls>
          <c:showLegendKey val="0"/>
          <c:showVal val="0"/>
          <c:showCatName val="0"/>
          <c:showSerName val="0"/>
          <c:showPercent val="0"/>
          <c:showBubbleSize val="0"/>
        </c:dLbls>
        <c:gapWidth val="150"/>
        <c:shape val="box"/>
        <c:axId val="37454592"/>
        <c:axId val="37456128"/>
        <c:axId val="0"/>
      </c:bar3DChart>
      <c:catAx>
        <c:axId val="37454592"/>
        <c:scaling>
          <c:orientation val="minMax"/>
        </c:scaling>
        <c:delete val="0"/>
        <c:axPos val="l"/>
        <c:numFmt formatCode="General" sourceLinked="1"/>
        <c:majorTickMark val="out"/>
        <c:minorTickMark val="none"/>
        <c:tickLblPos val="nextTo"/>
        <c:txPr>
          <a:bodyPr anchor="ctr" anchorCtr="0"/>
          <a:lstStyle/>
          <a:p>
            <a:pPr>
              <a:defRPr lang="ja-JP" sz="2400" b="0" i="0" baseline="0">
                <a:solidFill>
                  <a:srgbClr val="00246C"/>
                </a:solidFill>
                <a:latin typeface="MS PGothic" panose="020B0600070205080204" pitchFamily="34" charset="-128"/>
                <a:ea typeface="MS PGothic" panose="020B0600070205080204" pitchFamily="34" charset="-128"/>
                <a:cs typeface="Arial" pitchFamily="34" charset="0"/>
              </a:defRPr>
            </a:pPr>
            <a:endParaRPr lang="ja-JP"/>
          </a:p>
        </c:txPr>
        <c:crossAx val="37456128"/>
        <c:crosses val="autoZero"/>
        <c:auto val="1"/>
        <c:lblAlgn val="ctr"/>
        <c:lblOffset val="100"/>
        <c:noMultiLvlLbl val="0"/>
      </c:catAx>
      <c:valAx>
        <c:axId val="37456128"/>
        <c:scaling>
          <c:orientation val="minMax"/>
          <c:min val="0"/>
        </c:scaling>
        <c:delete val="1"/>
        <c:axPos val="b"/>
        <c:numFmt formatCode="0%" sourceLinked="1"/>
        <c:majorTickMark val="out"/>
        <c:minorTickMark val="none"/>
        <c:tickLblPos val="nextTo"/>
        <c:crossAx val="37454592"/>
        <c:crosses val="autoZero"/>
        <c:crossBetween val="between"/>
      </c:valAx>
    </c:plotArea>
    <c:legend>
      <c:legendPos val="t"/>
      <c:legendEntry>
        <c:idx val="0"/>
        <c:txPr>
          <a:bodyPr/>
          <a:lstStyle/>
          <a:p>
            <a:pPr>
              <a:defRPr sz="1800" b="0" i="0" baseline="0">
                <a:solidFill>
                  <a:srgbClr val="005DAA"/>
                </a:solidFill>
                <a:latin typeface="Arial Narrow" pitchFamily="34" charset="0"/>
                <a:ea typeface="MS UI Gothic" panose="020B0600070205080204" pitchFamily="34" charset="-128"/>
                <a:cs typeface="Arial"/>
              </a:defRPr>
            </a:pPr>
            <a:endParaRPr lang="ja-JP"/>
          </a:p>
        </c:txPr>
      </c:legendEntry>
      <c:legendEntry>
        <c:idx val="1"/>
        <c:txPr>
          <a:bodyPr/>
          <a:lstStyle/>
          <a:p>
            <a:pPr>
              <a:defRPr sz="1800" b="0" i="0" baseline="0">
                <a:solidFill>
                  <a:srgbClr val="005DAA"/>
                </a:solidFill>
                <a:latin typeface="Arial Narrow" pitchFamily="34" charset="0"/>
                <a:ea typeface="MS UI Gothic" panose="020B0600070205080204" pitchFamily="34" charset="-128"/>
                <a:cs typeface="Arial"/>
              </a:defRPr>
            </a:pPr>
            <a:endParaRPr lang="ja-JP"/>
          </a:p>
        </c:txPr>
      </c:legendEntry>
      <c:layout>
        <c:manualLayout>
          <c:xMode val="edge"/>
          <c:yMode val="edge"/>
          <c:x val="3.7127531760479802E-2"/>
          <c:y val="0.80380868595862898"/>
          <c:w val="0.94658752877799501"/>
          <c:h val="0.14608186315351701"/>
        </c:manualLayout>
      </c:layout>
      <c:overlay val="0"/>
      <c:txPr>
        <a:bodyPr/>
        <a:lstStyle/>
        <a:p>
          <a:pPr>
            <a:defRPr lang="ja-JP" sz="1800" b="0" i="0" baseline="0">
              <a:solidFill>
                <a:srgbClr val="005DAA"/>
              </a:solidFill>
              <a:latin typeface="Arial Narrow" pitchFamily="34" charset="0"/>
              <a:ea typeface="MS UI Gothic" panose="020B0600070205080204" pitchFamily="34" charset="-128"/>
              <a:cs typeface="Arial"/>
            </a:defRPr>
          </a:pPr>
          <a:endParaRPr lang="ja-JP"/>
        </a:p>
      </c:txPr>
    </c:legend>
    <c:plotVisOnly val="1"/>
    <c:dispBlanksAs val="gap"/>
    <c:showDLblsOverMax val="0"/>
  </c:chart>
  <c:spPr>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E1BA84-7A89-4D24-95E8-3A0B4CC3F588}" type="doc">
      <dgm:prSet loTypeId="urn:microsoft.com/office/officeart/2005/8/layout/hList6" loCatId="list" qsTypeId="urn:microsoft.com/office/officeart/2005/8/quickstyle/simple1" qsCatId="simple" csTypeId="urn:microsoft.com/office/officeart/2005/8/colors/accent3_2" csCatId="accent3" phldr="1"/>
      <dgm:spPr/>
      <dgm:t>
        <a:bodyPr/>
        <a:lstStyle/>
        <a:p>
          <a:endParaRPr lang="en-US"/>
        </a:p>
      </dgm:t>
    </dgm:pt>
    <dgm:pt modelId="{85870A10-B8E4-4F52-9D3E-662BD525DB6E}">
      <dgm:prSet phldrT="[Text]" custT="1"/>
      <dgm:spPr/>
      <dgm:t>
        <a:bodyPr/>
        <a:lstStyle/>
        <a:p>
          <a:r>
            <a:rPr lang="ja-JP" altLang="en-US" sz="2000" b="1" dirty="0" smtClean="0">
              <a:latin typeface="+mj-ea"/>
              <a:ea typeface="+mj-ea"/>
            </a:rPr>
            <a:t>ロータリーは</a:t>
          </a:r>
          <a:r>
            <a:rPr lang="en-US" altLang="ja-JP" sz="2000" b="1" dirty="0" smtClean="0">
              <a:latin typeface="+mj-ea"/>
              <a:ea typeface="+mj-ea"/>
            </a:rPr>
            <a:t/>
          </a:r>
          <a:br>
            <a:rPr lang="en-US" altLang="ja-JP" sz="2000" b="1" dirty="0" smtClean="0">
              <a:latin typeface="+mj-ea"/>
              <a:ea typeface="+mj-ea"/>
            </a:rPr>
          </a:br>
          <a:r>
            <a:rPr lang="ja-JP" altLang="en-US" sz="2000" b="1" dirty="0" smtClean="0">
              <a:latin typeface="+mj-ea"/>
              <a:ea typeface="+mj-ea"/>
            </a:rPr>
            <a:t>将来への備えができていなければならない</a:t>
          </a:r>
          <a:endParaRPr lang="en-US" sz="2000" b="1" dirty="0">
            <a:latin typeface="+mj-ea"/>
            <a:ea typeface="+mj-ea"/>
          </a:endParaRPr>
        </a:p>
      </dgm:t>
    </dgm:pt>
    <dgm:pt modelId="{A7857186-E630-46FB-A5CC-DC31B6A6F3D1}" type="parTrans" cxnId="{65DA95EE-DCB1-4A0B-9CB0-DF8ED71B6022}">
      <dgm:prSet/>
      <dgm:spPr/>
      <dgm:t>
        <a:bodyPr/>
        <a:lstStyle/>
        <a:p>
          <a:endParaRPr lang="en-US" sz="2000" b="1">
            <a:latin typeface="+mj-ea"/>
            <a:ea typeface="+mj-ea"/>
          </a:endParaRPr>
        </a:p>
      </dgm:t>
    </dgm:pt>
    <dgm:pt modelId="{15406090-B351-49BD-9FD1-3ECEC112AA51}" type="sibTrans" cxnId="{65DA95EE-DCB1-4A0B-9CB0-DF8ED71B6022}">
      <dgm:prSet/>
      <dgm:spPr/>
      <dgm:t>
        <a:bodyPr/>
        <a:lstStyle/>
        <a:p>
          <a:endParaRPr lang="en-US" sz="2000" b="1">
            <a:latin typeface="+mj-ea"/>
            <a:ea typeface="+mj-ea"/>
          </a:endParaRPr>
        </a:p>
      </dgm:t>
    </dgm:pt>
    <dgm:pt modelId="{9D4B494F-B3BE-45C9-BBF0-C451B8176EC0}">
      <dgm:prSet phldrT="[Text]" custT="1"/>
      <dgm:spPr/>
      <dgm:t>
        <a:bodyPr/>
        <a:lstStyle/>
        <a:p>
          <a:r>
            <a:rPr lang="ja-JP" altLang="en-US" sz="2000" b="1" dirty="0" smtClean="0">
              <a:latin typeface="+mj-ea"/>
              <a:ea typeface="+mj-ea"/>
            </a:rPr>
            <a:t>ロータリーは</a:t>
          </a:r>
          <a:r>
            <a:rPr lang="en-US" altLang="ja-JP" sz="2000" b="1" dirty="0" smtClean="0">
              <a:latin typeface="+mj-ea"/>
              <a:ea typeface="+mj-ea"/>
            </a:rPr>
            <a:t/>
          </a:r>
          <a:br>
            <a:rPr lang="en-US" altLang="ja-JP" sz="2000" b="1" dirty="0" smtClean="0">
              <a:latin typeface="+mj-ea"/>
              <a:ea typeface="+mj-ea"/>
            </a:rPr>
          </a:br>
          <a:r>
            <a:rPr lang="ja-JP" altLang="en-US" sz="2000" b="1" dirty="0" smtClean="0">
              <a:latin typeface="+mj-ea"/>
              <a:ea typeface="+mj-ea"/>
            </a:rPr>
            <a:t>時代に追いついていかなければならない</a:t>
          </a:r>
          <a:endParaRPr lang="en-US" sz="2000" b="1" dirty="0">
            <a:latin typeface="+mj-ea"/>
            <a:ea typeface="+mj-ea"/>
          </a:endParaRPr>
        </a:p>
      </dgm:t>
    </dgm:pt>
    <dgm:pt modelId="{F189D59A-6CB8-4972-8001-A869D61D69D3}" type="parTrans" cxnId="{D954FDA3-08B1-4B3C-AC77-B59F4127A313}">
      <dgm:prSet/>
      <dgm:spPr/>
      <dgm:t>
        <a:bodyPr/>
        <a:lstStyle/>
        <a:p>
          <a:endParaRPr lang="en-US" sz="2000" b="1">
            <a:latin typeface="+mj-ea"/>
            <a:ea typeface="+mj-ea"/>
          </a:endParaRPr>
        </a:p>
      </dgm:t>
    </dgm:pt>
    <dgm:pt modelId="{B3DC7572-C177-41CD-8E5B-2B4A19996064}" type="sibTrans" cxnId="{D954FDA3-08B1-4B3C-AC77-B59F4127A313}">
      <dgm:prSet/>
      <dgm:spPr/>
      <dgm:t>
        <a:bodyPr/>
        <a:lstStyle/>
        <a:p>
          <a:endParaRPr lang="en-US" sz="2000" b="1">
            <a:latin typeface="+mj-ea"/>
            <a:ea typeface="+mj-ea"/>
          </a:endParaRPr>
        </a:p>
      </dgm:t>
    </dgm:pt>
    <dgm:pt modelId="{2032A17A-CC00-47AB-980C-391D4B48ED20}">
      <dgm:prSet phldrT="[Text]" custT="1"/>
      <dgm:spPr/>
      <dgm:t>
        <a:bodyPr/>
        <a:lstStyle/>
        <a:p>
          <a:r>
            <a:rPr lang="ja-JP" altLang="en-US" sz="2000" b="1" dirty="0" smtClean="0">
              <a:latin typeface="+mj-ea"/>
              <a:ea typeface="+mj-ea"/>
            </a:rPr>
            <a:t>ロータリーは</a:t>
          </a:r>
          <a:r>
            <a:rPr lang="en-US" altLang="ja-JP" sz="2000" b="1" dirty="0" smtClean="0">
              <a:latin typeface="+mj-ea"/>
              <a:ea typeface="+mj-ea"/>
            </a:rPr>
            <a:t/>
          </a:r>
          <a:br>
            <a:rPr lang="en-US" altLang="ja-JP" sz="2000" b="1" dirty="0" smtClean="0">
              <a:latin typeface="+mj-ea"/>
              <a:ea typeface="+mj-ea"/>
            </a:rPr>
          </a:br>
          <a:r>
            <a:rPr lang="ja-JP" altLang="en-US" sz="2000" b="1" dirty="0" smtClean="0">
              <a:latin typeface="+mj-ea"/>
              <a:ea typeface="+mj-ea"/>
            </a:rPr>
            <a:t>時代に適応</a:t>
          </a:r>
          <a:r>
            <a:rPr lang="en-US" altLang="ja-JP" sz="2000" b="1" dirty="0" smtClean="0">
              <a:latin typeface="+mj-ea"/>
              <a:ea typeface="+mj-ea"/>
            </a:rPr>
            <a:t/>
          </a:r>
          <a:br>
            <a:rPr lang="en-US" altLang="ja-JP" sz="2000" b="1" dirty="0" smtClean="0">
              <a:latin typeface="+mj-ea"/>
              <a:ea typeface="+mj-ea"/>
            </a:rPr>
          </a:br>
          <a:r>
            <a:rPr lang="ja-JP" altLang="en-US" sz="2000" b="1" dirty="0" smtClean="0">
              <a:latin typeface="+mj-ea"/>
              <a:ea typeface="+mj-ea"/>
            </a:rPr>
            <a:t>しなければ</a:t>
          </a:r>
          <a:r>
            <a:rPr lang="en-US" altLang="ja-JP" sz="2000" b="1" dirty="0" smtClean="0">
              <a:latin typeface="+mj-ea"/>
              <a:ea typeface="+mj-ea"/>
            </a:rPr>
            <a:t/>
          </a:r>
          <a:br>
            <a:rPr lang="en-US" altLang="ja-JP" sz="2000" b="1" dirty="0" smtClean="0">
              <a:latin typeface="+mj-ea"/>
              <a:ea typeface="+mj-ea"/>
            </a:rPr>
          </a:br>
          <a:r>
            <a:rPr lang="ja-JP" altLang="en-US" sz="2000" b="1" dirty="0" smtClean="0">
              <a:latin typeface="+mj-ea"/>
              <a:ea typeface="+mj-ea"/>
            </a:rPr>
            <a:t>ならない</a:t>
          </a:r>
          <a:endParaRPr lang="en-US" sz="2000" b="1" dirty="0">
            <a:latin typeface="+mj-ea"/>
            <a:ea typeface="+mj-ea"/>
          </a:endParaRPr>
        </a:p>
      </dgm:t>
    </dgm:pt>
    <dgm:pt modelId="{E4BDEC66-08C4-4745-A5EA-E4F42CA2B9A4}" type="parTrans" cxnId="{FC30061A-717A-46B1-9B9B-165C442A48DF}">
      <dgm:prSet/>
      <dgm:spPr/>
      <dgm:t>
        <a:bodyPr/>
        <a:lstStyle/>
        <a:p>
          <a:endParaRPr lang="en-US" sz="2000" b="1">
            <a:latin typeface="+mj-ea"/>
            <a:ea typeface="+mj-ea"/>
          </a:endParaRPr>
        </a:p>
      </dgm:t>
    </dgm:pt>
    <dgm:pt modelId="{1810B60F-C835-4FEC-8259-03200CD49413}" type="sibTrans" cxnId="{FC30061A-717A-46B1-9B9B-165C442A48DF}">
      <dgm:prSet/>
      <dgm:spPr/>
      <dgm:t>
        <a:bodyPr/>
        <a:lstStyle/>
        <a:p>
          <a:endParaRPr lang="en-US" sz="2000" b="1">
            <a:latin typeface="+mj-ea"/>
            <a:ea typeface="+mj-ea"/>
          </a:endParaRPr>
        </a:p>
      </dgm:t>
    </dgm:pt>
    <dgm:pt modelId="{A92CD72E-1E58-4D2A-A612-87F4C24A2EB6}" type="pres">
      <dgm:prSet presAssocID="{64E1BA84-7A89-4D24-95E8-3A0B4CC3F588}" presName="Name0" presStyleCnt="0">
        <dgm:presLayoutVars>
          <dgm:dir/>
          <dgm:resizeHandles val="exact"/>
        </dgm:presLayoutVars>
      </dgm:prSet>
      <dgm:spPr/>
      <dgm:t>
        <a:bodyPr/>
        <a:lstStyle/>
        <a:p>
          <a:endParaRPr lang="en-US"/>
        </a:p>
      </dgm:t>
    </dgm:pt>
    <dgm:pt modelId="{C1374969-3BEE-4927-B482-C259A6360B65}" type="pres">
      <dgm:prSet presAssocID="{9D4B494F-B3BE-45C9-BBF0-C451B8176EC0}" presName="node" presStyleLbl="node1" presStyleIdx="0" presStyleCnt="3">
        <dgm:presLayoutVars>
          <dgm:bulletEnabled val="1"/>
        </dgm:presLayoutVars>
      </dgm:prSet>
      <dgm:spPr/>
      <dgm:t>
        <a:bodyPr/>
        <a:lstStyle/>
        <a:p>
          <a:endParaRPr lang="en-US"/>
        </a:p>
      </dgm:t>
    </dgm:pt>
    <dgm:pt modelId="{76FB26C2-630F-4997-A061-5C789BBB5F57}" type="pres">
      <dgm:prSet presAssocID="{B3DC7572-C177-41CD-8E5B-2B4A19996064}" presName="sibTrans" presStyleCnt="0"/>
      <dgm:spPr/>
      <dgm:t>
        <a:bodyPr/>
        <a:lstStyle/>
        <a:p>
          <a:endParaRPr lang="en-US"/>
        </a:p>
      </dgm:t>
    </dgm:pt>
    <dgm:pt modelId="{D5137110-7D55-4EBF-B9C5-BA1CC46C34F6}" type="pres">
      <dgm:prSet presAssocID="{2032A17A-CC00-47AB-980C-391D4B48ED20}" presName="node" presStyleLbl="node1" presStyleIdx="1" presStyleCnt="3">
        <dgm:presLayoutVars>
          <dgm:bulletEnabled val="1"/>
        </dgm:presLayoutVars>
      </dgm:prSet>
      <dgm:spPr/>
      <dgm:t>
        <a:bodyPr/>
        <a:lstStyle/>
        <a:p>
          <a:endParaRPr lang="en-US"/>
        </a:p>
      </dgm:t>
    </dgm:pt>
    <dgm:pt modelId="{80F2294A-C216-497B-94E1-083A04875746}" type="pres">
      <dgm:prSet presAssocID="{1810B60F-C835-4FEC-8259-03200CD49413}" presName="sibTrans" presStyleCnt="0"/>
      <dgm:spPr/>
      <dgm:t>
        <a:bodyPr/>
        <a:lstStyle/>
        <a:p>
          <a:endParaRPr lang="en-US"/>
        </a:p>
      </dgm:t>
    </dgm:pt>
    <dgm:pt modelId="{C681DC90-572D-4DE5-96FB-8AEB8FCC8733}" type="pres">
      <dgm:prSet presAssocID="{85870A10-B8E4-4F52-9D3E-662BD525DB6E}" presName="node" presStyleLbl="node1" presStyleIdx="2" presStyleCnt="3">
        <dgm:presLayoutVars>
          <dgm:bulletEnabled val="1"/>
        </dgm:presLayoutVars>
      </dgm:prSet>
      <dgm:spPr/>
      <dgm:t>
        <a:bodyPr/>
        <a:lstStyle/>
        <a:p>
          <a:endParaRPr lang="en-US"/>
        </a:p>
      </dgm:t>
    </dgm:pt>
  </dgm:ptLst>
  <dgm:cxnLst>
    <dgm:cxn modelId="{FC30061A-717A-46B1-9B9B-165C442A48DF}" srcId="{64E1BA84-7A89-4D24-95E8-3A0B4CC3F588}" destId="{2032A17A-CC00-47AB-980C-391D4B48ED20}" srcOrd="1" destOrd="0" parTransId="{E4BDEC66-08C4-4745-A5EA-E4F42CA2B9A4}" sibTransId="{1810B60F-C835-4FEC-8259-03200CD49413}"/>
    <dgm:cxn modelId="{D954FDA3-08B1-4B3C-AC77-B59F4127A313}" srcId="{64E1BA84-7A89-4D24-95E8-3A0B4CC3F588}" destId="{9D4B494F-B3BE-45C9-BBF0-C451B8176EC0}" srcOrd="0" destOrd="0" parTransId="{F189D59A-6CB8-4972-8001-A869D61D69D3}" sibTransId="{B3DC7572-C177-41CD-8E5B-2B4A19996064}"/>
    <dgm:cxn modelId="{65DA95EE-DCB1-4A0B-9CB0-DF8ED71B6022}" srcId="{64E1BA84-7A89-4D24-95E8-3A0B4CC3F588}" destId="{85870A10-B8E4-4F52-9D3E-662BD525DB6E}" srcOrd="2" destOrd="0" parTransId="{A7857186-E630-46FB-A5CC-DC31B6A6F3D1}" sibTransId="{15406090-B351-49BD-9FD1-3ECEC112AA51}"/>
    <dgm:cxn modelId="{81E514EE-7F09-4485-A0C8-5BB2A54086FA}" type="presOf" srcId="{9D4B494F-B3BE-45C9-BBF0-C451B8176EC0}" destId="{C1374969-3BEE-4927-B482-C259A6360B65}" srcOrd="0" destOrd="0" presId="urn:microsoft.com/office/officeart/2005/8/layout/hList6"/>
    <dgm:cxn modelId="{446D5129-C0DE-4CE5-B7DB-C967E1256E9E}" type="presOf" srcId="{2032A17A-CC00-47AB-980C-391D4B48ED20}" destId="{D5137110-7D55-4EBF-B9C5-BA1CC46C34F6}" srcOrd="0" destOrd="0" presId="urn:microsoft.com/office/officeart/2005/8/layout/hList6"/>
    <dgm:cxn modelId="{9993B616-2BE4-4622-896B-A5C1869EC68C}" type="presOf" srcId="{85870A10-B8E4-4F52-9D3E-662BD525DB6E}" destId="{C681DC90-572D-4DE5-96FB-8AEB8FCC8733}" srcOrd="0" destOrd="0" presId="urn:microsoft.com/office/officeart/2005/8/layout/hList6"/>
    <dgm:cxn modelId="{AFCB9A4A-2620-4698-B531-2136F6971BD4}" type="presOf" srcId="{64E1BA84-7A89-4D24-95E8-3A0B4CC3F588}" destId="{A92CD72E-1E58-4D2A-A612-87F4C24A2EB6}" srcOrd="0" destOrd="0" presId="urn:microsoft.com/office/officeart/2005/8/layout/hList6"/>
    <dgm:cxn modelId="{CCA478AF-85A8-4772-ABDA-03AC69683069}" type="presParOf" srcId="{A92CD72E-1E58-4D2A-A612-87F4C24A2EB6}" destId="{C1374969-3BEE-4927-B482-C259A6360B65}" srcOrd="0" destOrd="0" presId="urn:microsoft.com/office/officeart/2005/8/layout/hList6"/>
    <dgm:cxn modelId="{E4902168-87CA-446A-BFF0-1D452305961C}" type="presParOf" srcId="{A92CD72E-1E58-4D2A-A612-87F4C24A2EB6}" destId="{76FB26C2-630F-4997-A061-5C789BBB5F57}" srcOrd="1" destOrd="0" presId="urn:microsoft.com/office/officeart/2005/8/layout/hList6"/>
    <dgm:cxn modelId="{9B171F71-F1B4-486A-860D-3E10457E4204}" type="presParOf" srcId="{A92CD72E-1E58-4D2A-A612-87F4C24A2EB6}" destId="{D5137110-7D55-4EBF-B9C5-BA1CC46C34F6}" srcOrd="2" destOrd="0" presId="urn:microsoft.com/office/officeart/2005/8/layout/hList6"/>
    <dgm:cxn modelId="{E92FED4A-99CA-4386-A7DC-B71C5CCF4365}" type="presParOf" srcId="{A92CD72E-1E58-4D2A-A612-87F4C24A2EB6}" destId="{80F2294A-C216-497B-94E1-083A04875746}" srcOrd="3" destOrd="0" presId="urn:microsoft.com/office/officeart/2005/8/layout/hList6"/>
    <dgm:cxn modelId="{E21EB347-973C-475B-9607-8F1A9060DAC8}" type="presParOf" srcId="{A92CD72E-1E58-4D2A-A612-87F4C24A2EB6}" destId="{C681DC90-572D-4DE5-96FB-8AEB8FCC8733}"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74969-3BEE-4927-B482-C259A6360B65}">
      <dsp:nvSpPr>
        <dsp:cNvPr id="0" name=""/>
        <dsp:cNvSpPr/>
      </dsp:nvSpPr>
      <dsp:spPr>
        <a:xfrm rot="16200000">
          <a:off x="-1063873" y="1064617"/>
          <a:ext cx="4063999" cy="1934765"/>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lvl="0" algn="ctr" defTabSz="889000">
            <a:lnSpc>
              <a:spcPct val="90000"/>
            </a:lnSpc>
            <a:spcBef>
              <a:spcPct val="0"/>
            </a:spcBef>
            <a:spcAft>
              <a:spcPct val="35000"/>
            </a:spcAft>
          </a:pPr>
          <a:r>
            <a:rPr lang="ja-JP" altLang="en-US" sz="2000" b="1" kern="1200" dirty="0" smtClean="0">
              <a:latin typeface="+mj-ea"/>
              <a:ea typeface="+mj-ea"/>
            </a:rPr>
            <a:t>ロータリーは</a:t>
          </a:r>
          <a:r>
            <a:rPr lang="en-US" altLang="ja-JP" sz="2000" b="1" kern="1200" dirty="0" smtClean="0">
              <a:latin typeface="+mj-ea"/>
              <a:ea typeface="+mj-ea"/>
            </a:rPr>
            <a:t/>
          </a:r>
          <a:br>
            <a:rPr lang="en-US" altLang="ja-JP" sz="2000" b="1" kern="1200" dirty="0" smtClean="0">
              <a:latin typeface="+mj-ea"/>
              <a:ea typeface="+mj-ea"/>
            </a:rPr>
          </a:br>
          <a:r>
            <a:rPr lang="ja-JP" altLang="en-US" sz="2000" b="1" kern="1200" dirty="0" smtClean="0">
              <a:latin typeface="+mj-ea"/>
              <a:ea typeface="+mj-ea"/>
            </a:rPr>
            <a:t>時代に追いついていかなければならない</a:t>
          </a:r>
          <a:endParaRPr lang="en-US" sz="2000" b="1" kern="1200" dirty="0">
            <a:latin typeface="+mj-ea"/>
            <a:ea typeface="+mj-ea"/>
          </a:endParaRPr>
        </a:p>
      </dsp:txBody>
      <dsp:txXfrm rot="5400000">
        <a:off x="744" y="812800"/>
        <a:ext cx="1934765" cy="2438399"/>
      </dsp:txXfrm>
    </dsp:sp>
    <dsp:sp modelId="{D5137110-7D55-4EBF-B9C5-BA1CC46C34F6}">
      <dsp:nvSpPr>
        <dsp:cNvPr id="0" name=""/>
        <dsp:cNvSpPr/>
      </dsp:nvSpPr>
      <dsp:spPr>
        <a:xfrm rot="16200000">
          <a:off x="1015999" y="1064617"/>
          <a:ext cx="4063999" cy="1934765"/>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lvl="0" algn="ctr" defTabSz="889000">
            <a:lnSpc>
              <a:spcPct val="90000"/>
            </a:lnSpc>
            <a:spcBef>
              <a:spcPct val="0"/>
            </a:spcBef>
            <a:spcAft>
              <a:spcPct val="35000"/>
            </a:spcAft>
          </a:pPr>
          <a:r>
            <a:rPr lang="ja-JP" altLang="en-US" sz="2000" b="1" kern="1200" dirty="0" smtClean="0">
              <a:latin typeface="+mj-ea"/>
              <a:ea typeface="+mj-ea"/>
            </a:rPr>
            <a:t>ロータリーは</a:t>
          </a:r>
          <a:r>
            <a:rPr lang="en-US" altLang="ja-JP" sz="2000" b="1" kern="1200" dirty="0" smtClean="0">
              <a:latin typeface="+mj-ea"/>
              <a:ea typeface="+mj-ea"/>
            </a:rPr>
            <a:t/>
          </a:r>
          <a:br>
            <a:rPr lang="en-US" altLang="ja-JP" sz="2000" b="1" kern="1200" dirty="0" smtClean="0">
              <a:latin typeface="+mj-ea"/>
              <a:ea typeface="+mj-ea"/>
            </a:rPr>
          </a:br>
          <a:r>
            <a:rPr lang="ja-JP" altLang="en-US" sz="2000" b="1" kern="1200" dirty="0" smtClean="0">
              <a:latin typeface="+mj-ea"/>
              <a:ea typeface="+mj-ea"/>
            </a:rPr>
            <a:t>時代に適応</a:t>
          </a:r>
          <a:r>
            <a:rPr lang="en-US" altLang="ja-JP" sz="2000" b="1" kern="1200" dirty="0" smtClean="0">
              <a:latin typeface="+mj-ea"/>
              <a:ea typeface="+mj-ea"/>
            </a:rPr>
            <a:t/>
          </a:r>
          <a:br>
            <a:rPr lang="en-US" altLang="ja-JP" sz="2000" b="1" kern="1200" dirty="0" smtClean="0">
              <a:latin typeface="+mj-ea"/>
              <a:ea typeface="+mj-ea"/>
            </a:rPr>
          </a:br>
          <a:r>
            <a:rPr lang="ja-JP" altLang="en-US" sz="2000" b="1" kern="1200" dirty="0" smtClean="0">
              <a:latin typeface="+mj-ea"/>
              <a:ea typeface="+mj-ea"/>
            </a:rPr>
            <a:t>しなければ</a:t>
          </a:r>
          <a:r>
            <a:rPr lang="en-US" altLang="ja-JP" sz="2000" b="1" kern="1200" dirty="0" smtClean="0">
              <a:latin typeface="+mj-ea"/>
              <a:ea typeface="+mj-ea"/>
            </a:rPr>
            <a:t/>
          </a:r>
          <a:br>
            <a:rPr lang="en-US" altLang="ja-JP" sz="2000" b="1" kern="1200" dirty="0" smtClean="0">
              <a:latin typeface="+mj-ea"/>
              <a:ea typeface="+mj-ea"/>
            </a:rPr>
          </a:br>
          <a:r>
            <a:rPr lang="ja-JP" altLang="en-US" sz="2000" b="1" kern="1200" dirty="0" smtClean="0">
              <a:latin typeface="+mj-ea"/>
              <a:ea typeface="+mj-ea"/>
            </a:rPr>
            <a:t>ならない</a:t>
          </a:r>
          <a:endParaRPr lang="en-US" sz="2000" b="1" kern="1200" dirty="0">
            <a:latin typeface="+mj-ea"/>
            <a:ea typeface="+mj-ea"/>
          </a:endParaRPr>
        </a:p>
      </dsp:txBody>
      <dsp:txXfrm rot="5400000">
        <a:off x="2080616" y="812800"/>
        <a:ext cx="1934765" cy="2438399"/>
      </dsp:txXfrm>
    </dsp:sp>
    <dsp:sp modelId="{C681DC90-572D-4DE5-96FB-8AEB8FCC8733}">
      <dsp:nvSpPr>
        <dsp:cNvPr id="0" name=""/>
        <dsp:cNvSpPr/>
      </dsp:nvSpPr>
      <dsp:spPr>
        <a:xfrm rot="16200000">
          <a:off x="3095873" y="1064617"/>
          <a:ext cx="4063999" cy="1934765"/>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lvl="0" algn="ctr" defTabSz="889000">
            <a:lnSpc>
              <a:spcPct val="90000"/>
            </a:lnSpc>
            <a:spcBef>
              <a:spcPct val="0"/>
            </a:spcBef>
            <a:spcAft>
              <a:spcPct val="35000"/>
            </a:spcAft>
          </a:pPr>
          <a:r>
            <a:rPr lang="ja-JP" altLang="en-US" sz="2000" b="1" kern="1200" dirty="0" smtClean="0">
              <a:latin typeface="+mj-ea"/>
              <a:ea typeface="+mj-ea"/>
            </a:rPr>
            <a:t>ロータリーは</a:t>
          </a:r>
          <a:r>
            <a:rPr lang="en-US" altLang="ja-JP" sz="2000" b="1" kern="1200" dirty="0" smtClean="0">
              <a:latin typeface="+mj-ea"/>
              <a:ea typeface="+mj-ea"/>
            </a:rPr>
            <a:t/>
          </a:r>
          <a:br>
            <a:rPr lang="en-US" altLang="ja-JP" sz="2000" b="1" kern="1200" dirty="0" smtClean="0">
              <a:latin typeface="+mj-ea"/>
              <a:ea typeface="+mj-ea"/>
            </a:rPr>
          </a:br>
          <a:r>
            <a:rPr lang="ja-JP" altLang="en-US" sz="2000" b="1" kern="1200" dirty="0" smtClean="0">
              <a:latin typeface="+mj-ea"/>
              <a:ea typeface="+mj-ea"/>
            </a:rPr>
            <a:t>将来への備えができていなければならない</a:t>
          </a:r>
          <a:endParaRPr lang="en-US" sz="2000" b="1" kern="1200" dirty="0">
            <a:latin typeface="+mj-ea"/>
            <a:ea typeface="+mj-ea"/>
          </a:endParaRPr>
        </a:p>
      </dsp:txBody>
      <dsp:txXfrm rot="5400000">
        <a:off x="4160490" y="812800"/>
        <a:ext cx="1934765" cy="2438399"/>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1" y="0"/>
            <a:ext cx="3038475" cy="465138"/>
          </a:xfrm>
          <a:prstGeom prst="rect">
            <a:avLst/>
          </a:prstGeom>
          <a:noFill/>
          <a:ln w="9525">
            <a:noFill/>
            <a:miter lim="800000"/>
            <a:headEnd/>
            <a:tailEnd/>
          </a:ln>
        </p:spPr>
        <p:txBody>
          <a:bodyPr vert="horz" wrap="square" lIns="93164" tIns="46582" rIns="93164" bIns="46582" numCol="1" anchor="t" anchorCtr="0" compatLnSpc="1">
            <a:prstTxWarp prst="textNoShape">
              <a:avLst/>
            </a:prstTxWarp>
          </a:bodyPr>
          <a:lstStyle>
            <a:lvl1pPr defTabSz="931726" eaLnBrk="0" hangingPunct="0">
              <a:defRPr sz="1200"/>
            </a:lvl1pPr>
          </a:lstStyle>
          <a:p>
            <a:pPr>
              <a:defRPr/>
            </a:pPr>
            <a:endParaRPr lang="en-US"/>
          </a:p>
        </p:txBody>
      </p:sp>
      <p:sp>
        <p:nvSpPr>
          <p:cNvPr id="19459" name="Rectangle 3"/>
          <p:cNvSpPr>
            <a:spLocks noGrp="1" noChangeArrowheads="1"/>
          </p:cNvSpPr>
          <p:nvPr>
            <p:ph type="dt" sz="quarter" idx="1"/>
          </p:nvPr>
        </p:nvSpPr>
        <p:spPr bwMode="auto">
          <a:xfrm>
            <a:off x="3971926" y="0"/>
            <a:ext cx="3038475" cy="465138"/>
          </a:xfrm>
          <a:prstGeom prst="rect">
            <a:avLst/>
          </a:prstGeom>
          <a:noFill/>
          <a:ln w="9525">
            <a:noFill/>
            <a:miter lim="800000"/>
            <a:headEnd/>
            <a:tailEnd/>
          </a:ln>
        </p:spPr>
        <p:txBody>
          <a:bodyPr vert="horz" wrap="square" lIns="93164" tIns="46582" rIns="93164" bIns="46582" numCol="1" anchor="t" anchorCtr="0" compatLnSpc="1">
            <a:prstTxWarp prst="textNoShape">
              <a:avLst/>
            </a:prstTxWarp>
          </a:bodyPr>
          <a:lstStyle>
            <a:lvl1pPr algn="r" defTabSz="931726" eaLnBrk="0" hangingPunct="0">
              <a:defRPr sz="1200"/>
            </a:lvl1pPr>
          </a:lstStyle>
          <a:p>
            <a:pPr>
              <a:defRPr/>
            </a:pPr>
            <a:endParaRPr lang="en-US"/>
          </a:p>
        </p:txBody>
      </p:sp>
      <p:sp>
        <p:nvSpPr>
          <p:cNvPr id="19460" name="Rectangle 4"/>
          <p:cNvSpPr>
            <a:spLocks noGrp="1" noChangeArrowheads="1"/>
          </p:cNvSpPr>
          <p:nvPr>
            <p:ph type="ftr" sz="quarter" idx="2"/>
          </p:nvPr>
        </p:nvSpPr>
        <p:spPr bwMode="auto">
          <a:xfrm>
            <a:off x="1" y="8831264"/>
            <a:ext cx="3038475" cy="465137"/>
          </a:xfrm>
          <a:prstGeom prst="rect">
            <a:avLst/>
          </a:prstGeom>
          <a:noFill/>
          <a:ln w="9525">
            <a:noFill/>
            <a:miter lim="800000"/>
            <a:headEnd/>
            <a:tailEnd/>
          </a:ln>
        </p:spPr>
        <p:txBody>
          <a:bodyPr vert="horz" wrap="square" lIns="93164" tIns="46582" rIns="93164" bIns="46582" numCol="1" anchor="b" anchorCtr="0" compatLnSpc="1">
            <a:prstTxWarp prst="textNoShape">
              <a:avLst/>
            </a:prstTxWarp>
          </a:bodyPr>
          <a:lstStyle>
            <a:lvl1pPr defTabSz="931726" eaLnBrk="0" hangingPunct="0">
              <a:defRPr sz="1200"/>
            </a:lvl1pPr>
          </a:lstStyle>
          <a:p>
            <a:pPr>
              <a:defRPr/>
            </a:pPr>
            <a:endParaRPr lang="en-US"/>
          </a:p>
        </p:txBody>
      </p:sp>
      <p:sp>
        <p:nvSpPr>
          <p:cNvPr id="19461" name="Rectangle 5"/>
          <p:cNvSpPr>
            <a:spLocks noGrp="1" noChangeArrowheads="1"/>
          </p:cNvSpPr>
          <p:nvPr>
            <p:ph type="sldNum" sz="quarter" idx="3"/>
          </p:nvPr>
        </p:nvSpPr>
        <p:spPr bwMode="auto">
          <a:xfrm>
            <a:off x="3971926" y="8831264"/>
            <a:ext cx="3038475" cy="465137"/>
          </a:xfrm>
          <a:prstGeom prst="rect">
            <a:avLst/>
          </a:prstGeom>
          <a:noFill/>
          <a:ln w="9525">
            <a:noFill/>
            <a:miter lim="800000"/>
            <a:headEnd/>
            <a:tailEnd/>
          </a:ln>
        </p:spPr>
        <p:txBody>
          <a:bodyPr vert="horz" wrap="square" lIns="93164" tIns="46582" rIns="93164" bIns="46582" numCol="1" anchor="b" anchorCtr="0" compatLnSpc="1">
            <a:prstTxWarp prst="textNoShape">
              <a:avLst/>
            </a:prstTxWarp>
          </a:bodyPr>
          <a:lstStyle>
            <a:lvl1pPr algn="r" defTabSz="931726" eaLnBrk="0" hangingPunct="0">
              <a:defRPr sz="1200"/>
            </a:lvl1pPr>
          </a:lstStyle>
          <a:p>
            <a:pPr>
              <a:defRPr/>
            </a:pPr>
            <a:fld id="{410A48E3-3D13-BA4F-81CA-533016CB4456}" type="slidenum">
              <a:rPr lang="en-US"/>
              <a:pPr>
                <a:defRPr/>
              </a:pPr>
              <a:t>‹#›</a:t>
            </a:fld>
            <a:endParaRPr lang="en-US"/>
          </a:p>
        </p:txBody>
      </p:sp>
    </p:spTree>
    <p:extLst>
      <p:ext uri="{BB962C8B-B14F-4D97-AF65-F5344CB8AC3E}">
        <p14:creationId xmlns:p14="http://schemas.microsoft.com/office/powerpoint/2010/main" val="1790414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3038475" cy="465138"/>
          </a:xfrm>
          <a:prstGeom prst="rect">
            <a:avLst/>
          </a:prstGeom>
          <a:noFill/>
          <a:ln w="9525">
            <a:noFill/>
            <a:miter lim="800000"/>
            <a:headEnd/>
            <a:tailEnd/>
          </a:ln>
        </p:spPr>
        <p:txBody>
          <a:bodyPr vert="horz" wrap="square" lIns="93164" tIns="46582" rIns="93164" bIns="46582" numCol="1" anchor="t" anchorCtr="0" compatLnSpc="1">
            <a:prstTxWarp prst="textNoShape">
              <a:avLst/>
            </a:prstTxWarp>
          </a:bodyPr>
          <a:lstStyle>
            <a:lvl1pPr defTabSz="931726" eaLnBrk="0" hangingPunct="0">
              <a:defRPr sz="1200"/>
            </a:lvl1pPr>
          </a:lstStyle>
          <a:p>
            <a:pPr>
              <a:defRPr/>
            </a:pPr>
            <a:endParaRPr lang="en-US"/>
          </a:p>
        </p:txBody>
      </p:sp>
      <p:sp>
        <p:nvSpPr>
          <p:cNvPr id="3075" name="Rectangle 3"/>
          <p:cNvSpPr>
            <a:spLocks noGrp="1" noChangeArrowheads="1"/>
          </p:cNvSpPr>
          <p:nvPr>
            <p:ph type="dt" idx="1"/>
          </p:nvPr>
        </p:nvSpPr>
        <p:spPr bwMode="auto">
          <a:xfrm>
            <a:off x="3971926" y="0"/>
            <a:ext cx="3038475" cy="465138"/>
          </a:xfrm>
          <a:prstGeom prst="rect">
            <a:avLst/>
          </a:prstGeom>
          <a:noFill/>
          <a:ln w="9525">
            <a:noFill/>
            <a:miter lim="800000"/>
            <a:headEnd/>
            <a:tailEnd/>
          </a:ln>
        </p:spPr>
        <p:txBody>
          <a:bodyPr vert="horz" wrap="square" lIns="93164" tIns="46582" rIns="93164" bIns="46582" numCol="1" anchor="t" anchorCtr="0" compatLnSpc="1">
            <a:prstTxWarp prst="textNoShape">
              <a:avLst/>
            </a:prstTxWarp>
          </a:bodyPr>
          <a:lstStyle>
            <a:lvl1pPr algn="r" defTabSz="931726" eaLnBrk="0" hangingPunct="0">
              <a:defRPr sz="1200"/>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7" name="Rectangle 5"/>
          <p:cNvSpPr>
            <a:spLocks noGrp="1" noChangeArrowheads="1"/>
          </p:cNvSpPr>
          <p:nvPr>
            <p:ph type="body" sz="quarter" idx="3"/>
          </p:nvPr>
        </p:nvSpPr>
        <p:spPr bwMode="auto">
          <a:xfrm>
            <a:off x="935039" y="4416426"/>
            <a:ext cx="5140325" cy="4183063"/>
          </a:xfrm>
          <a:prstGeom prst="rect">
            <a:avLst/>
          </a:prstGeom>
          <a:noFill/>
          <a:ln w="9525">
            <a:noFill/>
            <a:miter lim="800000"/>
            <a:headEnd/>
            <a:tailEnd/>
          </a:ln>
        </p:spPr>
        <p:txBody>
          <a:bodyPr vert="horz" wrap="square" lIns="93164" tIns="46582" rIns="93164" bIns="4658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1" y="8831264"/>
            <a:ext cx="3038475" cy="465137"/>
          </a:xfrm>
          <a:prstGeom prst="rect">
            <a:avLst/>
          </a:prstGeom>
          <a:noFill/>
          <a:ln w="9525">
            <a:noFill/>
            <a:miter lim="800000"/>
            <a:headEnd/>
            <a:tailEnd/>
          </a:ln>
        </p:spPr>
        <p:txBody>
          <a:bodyPr vert="horz" wrap="square" lIns="93164" tIns="46582" rIns="93164" bIns="46582" numCol="1" anchor="b" anchorCtr="0" compatLnSpc="1">
            <a:prstTxWarp prst="textNoShape">
              <a:avLst/>
            </a:prstTxWarp>
          </a:bodyPr>
          <a:lstStyle>
            <a:lvl1pPr defTabSz="931726" eaLnBrk="0" hangingPunct="0">
              <a:defRPr sz="1200"/>
            </a:lvl1pPr>
          </a:lstStyle>
          <a:p>
            <a:pPr>
              <a:defRPr/>
            </a:pPr>
            <a:endParaRPr lang="en-US"/>
          </a:p>
        </p:txBody>
      </p:sp>
      <p:sp>
        <p:nvSpPr>
          <p:cNvPr id="3079" name="Rectangle 7"/>
          <p:cNvSpPr>
            <a:spLocks noGrp="1" noChangeArrowheads="1"/>
          </p:cNvSpPr>
          <p:nvPr>
            <p:ph type="sldNum" sz="quarter" idx="5"/>
          </p:nvPr>
        </p:nvSpPr>
        <p:spPr bwMode="auto">
          <a:xfrm>
            <a:off x="3971926" y="8831264"/>
            <a:ext cx="3038475" cy="465137"/>
          </a:xfrm>
          <a:prstGeom prst="rect">
            <a:avLst/>
          </a:prstGeom>
          <a:noFill/>
          <a:ln w="9525">
            <a:noFill/>
            <a:miter lim="800000"/>
            <a:headEnd/>
            <a:tailEnd/>
          </a:ln>
        </p:spPr>
        <p:txBody>
          <a:bodyPr vert="horz" wrap="square" lIns="93164" tIns="46582" rIns="93164" bIns="46582" numCol="1" anchor="b" anchorCtr="0" compatLnSpc="1">
            <a:prstTxWarp prst="textNoShape">
              <a:avLst/>
            </a:prstTxWarp>
          </a:bodyPr>
          <a:lstStyle>
            <a:lvl1pPr algn="r" defTabSz="931726" eaLnBrk="0" hangingPunct="0">
              <a:defRPr sz="1200"/>
            </a:lvl1pPr>
          </a:lstStyle>
          <a:p>
            <a:pPr>
              <a:defRPr/>
            </a:pPr>
            <a:fld id="{45B00B0F-9134-D147-87FE-B28F7C1F8955}" type="slidenum">
              <a:rPr lang="en-US"/>
              <a:pPr>
                <a:defRPr/>
              </a:pPr>
              <a:t>‹#›</a:t>
            </a:fld>
            <a:endParaRPr lang="en-US"/>
          </a:p>
        </p:txBody>
      </p:sp>
    </p:spTree>
    <p:extLst>
      <p:ext uri="{BB962C8B-B14F-4D97-AF65-F5344CB8AC3E}">
        <p14:creationId xmlns:p14="http://schemas.microsoft.com/office/powerpoint/2010/main" val="15162011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78"/>
              </a:spcBef>
            </a:pPr>
            <a:r>
              <a:rPr lang="ja-JP" altLang="en-US" sz="1100" dirty="0">
                <a:latin typeface="+mj-ea"/>
                <a:ea typeface="+mj-ea"/>
                <a:cs typeface="Arial Unicode MS" panose="020B0604020202020204" pitchFamily="34" charset="-128"/>
              </a:rPr>
              <a:t>本日は国際ロータリー戦略計画の最新情報につい</a:t>
            </a:r>
            <a:r>
              <a:rPr lang="ja-JP" altLang="en-US" sz="1100" dirty="0" smtClean="0">
                <a:latin typeface="+mj-ea"/>
                <a:ea typeface="+mj-ea"/>
                <a:cs typeface="Arial Unicode MS" panose="020B0604020202020204" pitchFamily="34" charset="-128"/>
              </a:rPr>
              <a:t>てお話しいた</a:t>
            </a:r>
            <a:r>
              <a:rPr lang="ja-JP" altLang="en-US" sz="1100" dirty="0">
                <a:latin typeface="+mj-ea"/>
                <a:ea typeface="+mj-ea"/>
                <a:cs typeface="Arial Unicode MS" panose="020B0604020202020204" pitchFamily="34" charset="-128"/>
              </a:rPr>
              <a:t>し</a:t>
            </a:r>
            <a:r>
              <a:rPr lang="ja-JP" altLang="en-US" sz="1100" dirty="0" smtClean="0">
                <a:latin typeface="+mj-ea"/>
                <a:ea typeface="+mj-ea"/>
                <a:cs typeface="Arial Unicode MS" panose="020B0604020202020204" pitchFamily="34" charset="-128"/>
              </a:rPr>
              <a:t>ま</a:t>
            </a:r>
            <a:r>
              <a:rPr lang="ja-JP" altLang="en-US" sz="1100" dirty="0">
                <a:latin typeface="+mj-ea"/>
                <a:ea typeface="+mj-ea"/>
                <a:cs typeface="Arial Unicode MS" panose="020B0604020202020204" pitchFamily="34" charset="-128"/>
              </a:rPr>
              <a:t>す。</a:t>
            </a:r>
            <a:endParaRPr lang="en-US" sz="1100" dirty="0">
              <a:latin typeface="+mj-ea"/>
              <a:ea typeface="+mj-ea"/>
              <a:cs typeface="Arial Unicode MS" panose="020B0604020202020204" pitchFamily="34" charset="-128"/>
            </a:endParaRPr>
          </a:p>
          <a:p>
            <a:pPr>
              <a:spcBef>
                <a:spcPts val="578"/>
              </a:spcBef>
            </a:pPr>
            <a:r>
              <a:rPr lang="ja-JP" altLang="en-US" sz="1100" dirty="0">
                <a:latin typeface="+mj-ea"/>
                <a:ea typeface="+mj-ea"/>
                <a:cs typeface="Arial Unicode MS" panose="020B0604020202020204" pitchFamily="34" charset="-128"/>
              </a:rPr>
              <a:t>環境が急速に変</a:t>
            </a:r>
            <a:r>
              <a:rPr lang="ja-JP" altLang="en-US" sz="1100" dirty="0" smtClean="0">
                <a:latin typeface="+mj-ea"/>
                <a:ea typeface="+mj-ea"/>
                <a:cs typeface="Arial Unicode MS" panose="020B0604020202020204" pitchFamily="34" charset="-128"/>
              </a:rPr>
              <a:t>化す</a:t>
            </a:r>
            <a:r>
              <a:rPr lang="ja-JP" altLang="en-US" sz="1100" dirty="0">
                <a:latin typeface="+mj-ea"/>
                <a:ea typeface="+mj-ea"/>
                <a:cs typeface="Arial Unicode MS" panose="020B0604020202020204" pitchFamily="34" charset="-128"/>
              </a:rPr>
              <a:t>る</a:t>
            </a:r>
            <a:r>
              <a:rPr lang="en-US" altLang="ja-JP" sz="1100" dirty="0" smtClean="0">
                <a:latin typeface="+mj-ea"/>
                <a:ea typeface="+mj-ea"/>
                <a:cs typeface="Arial Unicode MS" panose="020B0604020202020204" pitchFamily="34" charset="-128"/>
              </a:rPr>
              <a:t>21</a:t>
            </a:r>
            <a:r>
              <a:rPr lang="ja-JP" altLang="en-US" sz="1100" dirty="0">
                <a:latin typeface="+mj-ea"/>
                <a:ea typeface="+mj-ea"/>
                <a:cs typeface="Arial Unicode MS" panose="020B0604020202020204" pitchFamily="34" charset="-128"/>
              </a:rPr>
              <a:t>世紀において</a:t>
            </a:r>
            <a:r>
              <a:rPr lang="ja-JP" altLang="en-US" sz="1100" dirty="0" smtClean="0">
                <a:latin typeface="+mj-ea"/>
                <a:ea typeface="+mj-ea"/>
                <a:cs typeface="Arial Unicode MS" panose="020B0604020202020204" pitchFamily="34" charset="-128"/>
              </a:rPr>
              <a:t>、この世界はい</a:t>
            </a:r>
            <a:r>
              <a:rPr lang="ja-JP" altLang="en-US" sz="1100" dirty="0">
                <a:latin typeface="+mj-ea"/>
                <a:ea typeface="+mj-ea"/>
                <a:cs typeface="Arial Unicode MS" panose="020B0604020202020204" pitchFamily="34" charset="-128"/>
              </a:rPr>
              <a:t>わば「世界村</a:t>
            </a:r>
            <a:r>
              <a:rPr lang="ja-JP" altLang="en-US" sz="1100" dirty="0" smtClean="0">
                <a:latin typeface="+mj-ea"/>
                <a:ea typeface="+mj-ea"/>
                <a:cs typeface="Arial Unicode MS" panose="020B0604020202020204" pitchFamily="34" charset="-128"/>
              </a:rPr>
              <a:t>」とも呼べるものとなっています。</a:t>
            </a:r>
            <a:endParaRPr lang="en-US" sz="1100" dirty="0">
              <a:latin typeface="+mj-ea"/>
              <a:ea typeface="+mj-ea"/>
              <a:cs typeface="Arial Unicode MS" panose="020B0604020202020204" pitchFamily="34" charset="-128"/>
            </a:endParaRPr>
          </a:p>
          <a:p>
            <a:pPr>
              <a:spcBef>
                <a:spcPts val="578"/>
              </a:spcBef>
            </a:pPr>
            <a:r>
              <a:rPr lang="ja-JP" altLang="en-US" sz="1100" dirty="0">
                <a:latin typeface="+mj-ea"/>
                <a:ea typeface="+mj-ea"/>
                <a:cs typeface="Arial Unicode MS" panose="020B0604020202020204" pitchFamily="34" charset="-128"/>
              </a:rPr>
              <a:t>この「世界村」</a:t>
            </a:r>
            <a:r>
              <a:rPr lang="ja-JP" altLang="en-US" sz="1100" dirty="0" smtClean="0">
                <a:latin typeface="+mj-ea"/>
                <a:ea typeface="+mj-ea"/>
                <a:cs typeface="Arial Unicode MS" panose="020B0604020202020204" pitchFamily="34" charset="-128"/>
              </a:rPr>
              <a:t>に</a:t>
            </a:r>
            <a:r>
              <a:rPr lang="en-US" altLang="ja-JP" sz="1100" dirty="0" smtClean="0">
                <a:latin typeface="+mj-ea"/>
                <a:ea typeface="+mj-ea"/>
                <a:cs typeface="Arial Unicode MS" panose="020B0604020202020204" pitchFamily="34" charset="-128"/>
              </a:rPr>
              <a:t>100</a:t>
            </a:r>
            <a:r>
              <a:rPr lang="ja-JP" altLang="en-US" sz="1100" dirty="0">
                <a:latin typeface="+mj-ea"/>
                <a:ea typeface="+mj-ea"/>
                <a:cs typeface="Arial Unicode MS" panose="020B0604020202020204" pitchFamily="34" charset="-128"/>
              </a:rPr>
              <a:t>人の住人がいる</a:t>
            </a:r>
            <a:r>
              <a:rPr lang="ja-JP" altLang="en-US" sz="1100" dirty="0" smtClean="0">
                <a:latin typeface="+mj-ea"/>
                <a:ea typeface="+mj-ea"/>
                <a:cs typeface="Arial Unicode MS" panose="020B0604020202020204" pitchFamily="34" charset="-128"/>
              </a:rPr>
              <a:t>と仮定し</a:t>
            </a:r>
            <a:r>
              <a:rPr lang="ja-JP" altLang="en-US" sz="1100" dirty="0">
                <a:latin typeface="+mj-ea"/>
                <a:ea typeface="+mj-ea"/>
                <a:cs typeface="Arial Unicode MS" panose="020B0604020202020204" pitchFamily="34" charset="-128"/>
              </a:rPr>
              <a:t>て、次のような状</a:t>
            </a:r>
            <a:r>
              <a:rPr lang="ja-JP" altLang="en-US" sz="1100" dirty="0" smtClean="0">
                <a:latin typeface="+mj-ea"/>
                <a:ea typeface="+mj-ea"/>
                <a:cs typeface="Arial Unicode MS" panose="020B0604020202020204" pitchFamily="34" charset="-128"/>
              </a:rPr>
              <a:t>況を想</a:t>
            </a:r>
            <a:r>
              <a:rPr lang="ja-JP" altLang="en-US" sz="1100" dirty="0" smtClean="0">
                <a:latin typeface="+mj-ea"/>
                <a:ea typeface="+mj-ea"/>
                <a:cs typeface="Arial Unicode MS" panose="020B0604020202020204" pitchFamily="34" charset="-128"/>
              </a:rPr>
              <a:t>定してみてください。</a:t>
            </a:r>
            <a:endParaRPr lang="en-US" sz="1100" dirty="0">
              <a:latin typeface="+mj-ea"/>
              <a:ea typeface="+mj-ea"/>
              <a:cs typeface="Arial Unicode MS" panose="020B0604020202020204" pitchFamily="34" charset="-128"/>
            </a:endParaRPr>
          </a:p>
          <a:p>
            <a:pPr marL="165261" indent="-165261">
              <a:spcBef>
                <a:spcPts val="578"/>
              </a:spcBef>
              <a:buFont typeface="Arial" panose="020B0604020202020204" pitchFamily="34" charset="0"/>
              <a:buChar char="•"/>
            </a:pPr>
            <a:r>
              <a:rPr lang="en-US" altLang="ja-JP" sz="1100" dirty="0">
                <a:latin typeface="+mj-ea"/>
                <a:ea typeface="+mj-ea"/>
                <a:cs typeface="Arial Unicode MS" panose="020B0604020202020204" pitchFamily="34" charset="-128"/>
              </a:rPr>
              <a:t>100</a:t>
            </a:r>
            <a:r>
              <a:rPr lang="ja-JP" altLang="en-US" sz="1100" dirty="0">
                <a:latin typeface="+mj-ea"/>
                <a:ea typeface="+mj-ea"/>
                <a:cs typeface="Arial Unicode MS" panose="020B0604020202020204" pitchFamily="34" charset="-128"/>
              </a:rPr>
              <a:t>人中</a:t>
            </a:r>
            <a:r>
              <a:rPr lang="en-US" altLang="ja-JP" sz="1100" dirty="0">
                <a:latin typeface="+mj-ea"/>
                <a:ea typeface="+mj-ea"/>
                <a:cs typeface="Arial Unicode MS" panose="020B0604020202020204" pitchFamily="34" charset="-128"/>
              </a:rPr>
              <a:t>22</a:t>
            </a:r>
            <a:r>
              <a:rPr lang="ja-JP" altLang="en-US" sz="1100" dirty="0">
                <a:latin typeface="+mj-ea"/>
                <a:ea typeface="+mj-ea"/>
                <a:cs typeface="Arial Unicode MS" panose="020B0604020202020204" pitchFamily="34" charset="-128"/>
              </a:rPr>
              <a:t>人が電気の使えない生活をしている</a:t>
            </a:r>
            <a:endParaRPr lang="en-US" sz="1100" dirty="0">
              <a:latin typeface="+mj-ea"/>
              <a:ea typeface="+mj-ea"/>
              <a:cs typeface="Arial Unicode MS" panose="020B0604020202020204" pitchFamily="34" charset="-128"/>
            </a:endParaRPr>
          </a:p>
          <a:p>
            <a:pPr marL="165261" indent="-165261">
              <a:spcBef>
                <a:spcPts val="578"/>
              </a:spcBef>
              <a:buFont typeface="Arial" panose="020B0604020202020204" pitchFamily="34" charset="0"/>
              <a:buChar char="•"/>
            </a:pPr>
            <a:r>
              <a:rPr lang="en-US" altLang="ja-JP" sz="1100" dirty="0">
                <a:latin typeface="+mj-ea"/>
                <a:ea typeface="+mj-ea"/>
                <a:cs typeface="Arial Unicode MS" panose="020B0604020202020204" pitchFamily="34" charset="-128"/>
              </a:rPr>
              <a:t>100</a:t>
            </a:r>
            <a:r>
              <a:rPr lang="ja-JP" altLang="en-US" sz="1100" dirty="0">
                <a:latin typeface="+mj-ea"/>
                <a:ea typeface="+mj-ea"/>
                <a:cs typeface="Arial Unicode MS" panose="020B0604020202020204" pitchFamily="34" charset="-128"/>
              </a:rPr>
              <a:t>人中</a:t>
            </a:r>
            <a:r>
              <a:rPr lang="en-US" altLang="ja-JP" sz="1100" dirty="0">
                <a:latin typeface="+mj-ea"/>
                <a:ea typeface="+mj-ea"/>
                <a:cs typeface="Arial Unicode MS" panose="020B0604020202020204" pitchFamily="34" charset="-128"/>
              </a:rPr>
              <a:t>23</a:t>
            </a:r>
            <a:r>
              <a:rPr lang="ja-JP" altLang="en-US" sz="1100" dirty="0">
                <a:latin typeface="+mj-ea"/>
                <a:ea typeface="+mj-ea"/>
                <a:cs typeface="Arial Unicode MS" panose="020B0604020202020204" pitchFamily="34" charset="-128"/>
              </a:rPr>
              <a:t>人</a:t>
            </a:r>
            <a:r>
              <a:rPr lang="ja-JP" altLang="en-US" sz="1100" dirty="0" smtClean="0">
                <a:latin typeface="+mj-ea"/>
                <a:ea typeface="+mj-ea"/>
                <a:cs typeface="Arial Unicode MS" panose="020B0604020202020204" pitchFamily="34" charset="-128"/>
              </a:rPr>
              <a:t>が</a:t>
            </a:r>
            <a:r>
              <a:rPr lang="ja-JP" altLang="en-US" sz="1100" dirty="0">
                <a:latin typeface="+mj-ea"/>
                <a:ea typeface="+mj-ea"/>
                <a:cs typeface="Arial Unicode MS" panose="020B0604020202020204" pitchFamily="34" charset="-128"/>
              </a:rPr>
              <a:t>住</a:t>
            </a:r>
            <a:r>
              <a:rPr lang="ja-JP" altLang="en-US" sz="1100" dirty="0" smtClean="0">
                <a:latin typeface="+mj-ea"/>
                <a:ea typeface="+mj-ea"/>
                <a:cs typeface="Arial Unicode MS" panose="020B0604020202020204" pitchFamily="34" charset="-128"/>
              </a:rPr>
              <a:t>むところのない生活をしている</a:t>
            </a:r>
            <a:endParaRPr lang="en-US" sz="1100" dirty="0">
              <a:latin typeface="+mj-ea"/>
              <a:ea typeface="+mj-ea"/>
              <a:cs typeface="Arial Unicode MS" panose="020B0604020202020204" pitchFamily="34" charset="-128"/>
            </a:endParaRPr>
          </a:p>
          <a:p>
            <a:pPr marL="165261" indent="-165261">
              <a:spcBef>
                <a:spcPts val="578"/>
              </a:spcBef>
              <a:buFont typeface="Arial" panose="020B0604020202020204" pitchFamily="34" charset="0"/>
              <a:buChar char="•"/>
            </a:pPr>
            <a:r>
              <a:rPr lang="ja-JP" altLang="en-US" sz="1100" dirty="0">
                <a:latin typeface="+mj-ea"/>
                <a:ea typeface="+mj-ea"/>
                <a:cs typeface="Arial Unicode MS" panose="020B0604020202020204" pitchFamily="34" charset="-128"/>
              </a:rPr>
              <a:t>読み書きのできない人が</a:t>
            </a:r>
            <a:r>
              <a:rPr lang="en-US" altLang="ja-JP" sz="1100" dirty="0">
                <a:latin typeface="+mj-ea"/>
                <a:ea typeface="+mj-ea"/>
                <a:cs typeface="Arial Unicode MS" panose="020B0604020202020204" pitchFamily="34" charset="-128"/>
              </a:rPr>
              <a:t>17</a:t>
            </a:r>
            <a:r>
              <a:rPr lang="ja-JP" altLang="en-US" sz="1100" dirty="0">
                <a:latin typeface="+mj-ea"/>
                <a:ea typeface="+mj-ea"/>
                <a:cs typeface="Arial Unicode MS" panose="020B0604020202020204" pitchFamily="34" charset="-128"/>
              </a:rPr>
              <a:t>人いる</a:t>
            </a:r>
            <a:endParaRPr lang="en-US" sz="1100" dirty="0">
              <a:latin typeface="+mj-ea"/>
              <a:ea typeface="+mj-ea"/>
              <a:cs typeface="Arial Unicode MS" panose="020B0604020202020204" pitchFamily="34" charset="-128"/>
            </a:endParaRPr>
          </a:p>
          <a:p>
            <a:pPr marL="165261" indent="-165261">
              <a:spcBef>
                <a:spcPts val="578"/>
              </a:spcBef>
              <a:buFont typeface="Arial" panose="020B0604020202020204" pitchFamily="34" charset="0"/>
              <a:buChar char="•"/>
            </a:pPr>
            <a:r>
              <a:rPr lang="ja-JP" altLang="en-US" sz="1100" dirty="0">
                <a:latin typeface="+mj-ea"/>
                <a:ea typeface="+mj-ea"/>
                <a:cs typeface="Arial Unicode MS" panose="020B0604020202020204" pitchFamily="34" charset="-128"/>
              </a:rPr>
              <a:t>安全な水を利用できない人が</a:t>
            </a:r>
            <a:r>
              <a:rPr lang="en-US" altLang="ja-JP" sz="1100" dirty="0">
                <a:latin typeface="+mj-ea"/>
                <a:ea typeface="+mj-ea"/>
                <a:cs typeface="Arial Unicode MS" panose="020B0604020202020204" pitchFamily="34" charset="-128"/>
              </a:rPr>
              <a:t>13</a:t>
            </a:r>
            <a:r>
              <a:rPr lang="ja-JP" altLang="en-US" sz="1100" dirty="0">
                <a:latin typeface="+mj-ea"/>
                <a:ea typeface="+mj-ea"/>
                <a:cs typeface="Arial Unicode MS" panose="020B0604020202020204" pitchFamily="34" charset="-128"/>
              </a:rPr>
              <a:t>人いる</a:t>
            </a:r>
            <a:endParaRPr lang="en-US" sz="1100" dirty="0">
              <a:latin typeface="+mj-ea"/>
              <a:ea typeface="+mj-ea"/>
              <a:cs typeface="Arial Unicode MS" panose="020B0604020202020204" pitchFamily="34" charset="-128"/>
            </a:endParaRPr>
          </a:p>
          <a:p>
            <a:pPr marL="165261" indent="-165261">
              <a:spcBef>
                <a:spcPts val="578"/>
              </a:spcBef>
              <a:buFont typeface="Arial" panose="020B0604020202020204" pitchFamily="34" charset="0"/>
              <a:buChar char="•"/>
            </a:pPr>
            <a:r>
              <a:rPr lang="ja-JP" altLang="en-US" sz="1100" dirty="0">
                <a:latin typeface="+mj-ea"/>
                <a:ea typeface="+mj-ea"/>
                <a:cs typeface="Arial Unicode MS" panose="020B0604020202020204" pitchFamily="34" charset="-128"/>
              </a:rPr>
              <a:t>仕</a:t>
            </a:r>
            <a:r>
              <a:rPr lang="ja-JP" altLang="en-US" sz="1100" dirty="0" smtClean="0">
                <a:latin typeface="+mj-ea"/>
                <a:ea typeface="+mj-ea"/>
                <a:cs typeface="Arial Unicode MS" panose="020B0604020202020204" pitchFamily="34" charset="-128"/>
              </a:rPr>
              <a:t>事に就いている</a:t>
            </a:r>
            <a:r>
              <a:rPr lang="en-US" altLang="ja-JP" sz="1100" dirty="0" smtClean="0">
                <a:latin typeface="+mj-ea"/>
                <a:ea typeface="+mj-ea"/>
                <a:cs typeface="Arial Unicode MS" panose="020B0604020202020204" pitchFamily="34" charset="-128"/>
              </a:rPr>
              <a:t>68</a:t>
            </a:r>
            <a:r>
              <a:rPr lang="ja-JP" altLang="en-US" sz="1100" dirty="0" smtClean="0">
                <a:latin typeface="+mj-ea"/>
                <a:ea typeface="+mj-ea"/>
                <a:cs typeface="Arial Unicode MS" panose="020B0604020202020204" pitchFamily="34" charset="-128"/>
              </a:rPr>
              <a:t>人が</a:t>
            </a:r>
            <a:r>
              <a:rPr lang="en-US" altLang="ja-JP" sz="1100" dirty="0">
                <a:latin typeface="+mj-ea"/>
                <a:ea typeface="+mj-ea"/>
                <a:cs typeface="Arial Unicode MS" panose="020B0604020202020204" pitchFamily="34" charset="-128"/>
              </a:rPr>
              <a:t>50</a:t>
            </a:r>
            <a:r>
              <a:rPr lang="ja-JP" altLang="en-US" sz="1100" dirty="0">
                <a:latin typeface="+mj-ea"/>
                <a:ea typeface="+mj-ea"/>
                <a:cs typeface="Arial Unicode MS" panose="020B0604020202020204" pitchFamily="34" charset="-128"/>
              </a:rPr>
              <a:t>歳未満である</a:t>
            </a:r>
            <a:endParaRPr lang="en-US" sz="1100" dirty="0">
              <a:latin typeface="+mj-ea"/>
              <a:ea typeface="+mj-ea"/>
              <a:cs typeface="Arial Unicode MS" panose="020B0604020202020204" pitchFamily="34" charset="-128"/>
            </a:endParaRPr>
          </a:p>
          <a:p>
            <a:pPr>
              <a:spcBef>
                <a:spcPts val="578"/>
              </a:spcBef>
            </a:pPr>
            <a:endParaRPr lang="en-US" altLang="ja-JP" sz="1100" dirty="0" smtClean="0">
              <a:latin typeface="+mj-ea"/>
              <a:ea typeface="+mj-ea"/>
              <a:cs typeface="Arial Unicode MS" panose="020B0604020202020204" pitchFamily="34" charset="-128"/>
            </a:endParaRPr>
          </a:p>
          <a:p>
            <a:pPr>
              <a:spcBef>
                <a:spcPts val="578"/>
              </a:spcBef>
            </a:pPr>
            <a:r>
              <a:rPr lang="ja-JP" altLang="en-US" sz="1100" dirty="0" smtClean="0">
                <a:latin typeface="+mj-ea"/>
                <a:ea typeface="+mj-ea"/>
                <a:cs typeface="Arial Unicode MS" panose="020B0604020202020204" pitchFamily="34" charset="-128"/>
              </a:rPr>
              <a:t>住</a:t>
            </a:r>
            <a:r>
              <a:rPr lang="ja-JP" altLang="en-US" sz="1100" dirty="0">
                <a:latin typeface="+mj-ea"/>
                <a:ea typeface="+mj-ea"/>
                <a:cs typeface="Arial Unicode MS" panose="020B0604020202020204" pitchFamily="34" charset="-128"/>
              </a:rPr>
              <a:t>民</a:t>
            </a:r>
            <a:r>
              <a:rPr lang="en-US" altLang="ja-JP" sz="1100" dirty="0">
                <a:latin typeface="+mj-ea"/>
                <a:ea typeface="+mj-ea"/>
                <a:cs typeface="Arial Unicode MS" panose="020B0604020202020204" pitchFamily="34" charset="-128"/>
              </a:rPr>
              <a:t>100</a:t>
            </a:r>
            <a:r>
              <a:rPr lang="ja-JP" altLang="en-US" sz="1100" dirty="0">
                <a:latin typeface="+mj-ea"/>
                <a:ea typeface="+mj-ea"/>
                <a:cs typeface="Arial Unicode MS" panose="020B0604020202020204" pitchFamily="34" charset="-128"/>
              </a:rPr>
              <a:t>人のこ</a:t>
            </a:r>
            <a:r>
              <a:rPr lang="ja-JP" altLang="en-US" sz="1100" dirty="0" smtClean="0">
                <a:latin typeface="+mj-ea"/>
                <a:ea typeface="+mj-ea"/>
                <a:cs typeface="Arial Unicode MS" panose="020B0604020202020204" pitchFamily="34" charset="-128"/>
              </a:rPr>
              <a:t>の「世界村」で、</a:t>
            </a:r>
            <a:r>
              <a:rPr lang="ja-JP" altLang="en-US" sz="1100" dirty="0">
                <a:latin typeface="+mj-ea"/>
                <a:ea typeface="+mj-ea"/>
                <a:cs typeface="Arial Unicode MS" panose="020B0604020202020204" pitchFamily="34" charset="-128"/>
              </a:rPr>
              <a:t>ロータリ</a:t>
            </a:r>
            <a:r>
              <a:rPr lang="ja-JP" altLang="en-US" sz="1100" dirty="0" smtClean="0">
                <a:latin typeface="+mj-ea"/>
                <a:ea typeface="+mj-ea"/>
                <a:cs typeface="Arial Unicode MS" panose="020B0604020202020204" pitchFamily="34" charset="-128"/>
              </a:rPr>
              <a:t>ーに何ができるで</a:t>
            </a:r>
            <a:r>
              <a:rPr lang="ja-JP" altLang="en-US" sz="1100" dirty="0">
                <a:latin typeface="+mj-ea"/>
                <a:ea typeface="+mj-ea"/>
                <a:cs typeface="Arial Unicode MS" panose="020B0604020202020204" pitchFamily="34" charset="-128"/>
              </a:rPr>
              <a:t>しょうか。</a:t>
            </a:r>
            <a:r>
              <a:rPr lang="en-US" sz="1100" dirty="0">
                <a:latin typeface="+mj-ea"/>
                <a:ea typeface="+mj-ea"/>
                <a:cs typeface="Arial Unicode MS" panose="020B0604020202020204" pitchFamily="34" charset="-128"/>
              </a:rPr>
              <a:t> </a:t>
            </a:r>
          </a:p>
          <a:p>
            <a:pPr>
              <a:spcBef>
                <a:spcPts val="578"/>
              </a:spcBef>
            </a:pPr>
            <a:r>
              <a:rPr lang="ja-JP" altLang="en-US" sz="1100" dirty="0" smtClean="0">
                <a:latin typeface="+mj-ea"/>
                <a:ea typeface="+mj-ea"/>
                <a:cs typeface="Arial Unicode MS" panose="020B0604020202020204" pitchFamily="34" charset="-128"/>
              </a:rPr>
              <a:t>こ</a:t>
            </a:r>
            <a:r>
              <a:rPr lang="ja-JP" altLang="en-US" sz="1100" dirty="0">
                <a:latin typeface="+mj-ea"/>
                <a:ea typeface="+mj-ea"/>
                <a:cs typeface="Arial Unicode MS" panose="020B0604020202020204" pitchFamily="34" charset="-128"/>
              </a:rPr>
              <a:t>の世界には、ロータリーにとって多くの機会が存在します</a:t>
            </a:r>
            <a:r>
              <a:rPr lang="ja-JP" altLang="en-US" sz="1100" dirty="0" smtClean="0">
                <a:latin typeface="+mj-ea"/>
                <a:ea typeface="+mj-ea"/>
                <a:cs typeface="Arial Unicode MS" panose="020B0604020202020204" pitchFamily="34" charset="-128"/>
              </a:rPr>
              <a:t>。</a:t>
            </a:r>
            <a:r>
              <a:rPr lang="en-US" sz="1100" dirty="0" smtClean="0">
                <a:latin typeface="+mj-ea"/>
                <a:ea typeface="+mj-ea"/>
                <a:cs typeface="Arial Unicode MS" panose="020B0604020202020204" pitchFamily="34" charset="-128"/>
              </a:rPr>
              <a:t> </a:t>
            </a:r>
            <a:endParaRPr lang="en-US" sz="1100" dirty="0">
              <a:latin typeface="+mj-ea"/>
              <a:ea typeface="+mj-ea"/>
              <a:cs typeface="Arial Unicode MS" panose="020B0604020202020204" pitchFamily="34" charset="-128"/>
            </a:endParaRPr>
          </a:p>
          <a:p>
            <a:pPr marL="165261" indent="-165261">
              <a:spcBef>
                <a:spcPts val="578"/>
              </a:spcBef>
              <a:buFont typeface="Arial" panose="020B0604020202020204" pitchFamily="34" charset="0"/>
              <a:buChar char="•"/>
            </a:pPr>
            <a:r>
              <a:rPr lang="ja-JP" altLang="en-US" sz="1100" dirty="0">
                <a:latin typeface="+mj-ea"/>
                <a:ea typeface="+mj-ea"/>
                <a:cs typeface="Arial Unicode MS" panose="020B0604020202020204" pitchFamily="34" charset="-128"/>
              </a:rPr>
              <a:t>仲間（会員）を増やす機会</a:t>
            </a:r>
            <a:endParaRPr lang="en-US" sz="1100" dirty="0">
              <a:latin typeface="+mj-ea"/>
              <a:ea typeface="+mj-ea"/>
              <a:cs typeface="Arial Unicode MS" panose="020B0604020202020204" pitchFamily="34" charset="-128"/>
            </a:endParaRPr>
          </a:p>
          <a:p>
            <a:pPr marL="165261" indent="-165261">
              <a:spcBef>
                <a:spcPts val="578"/>
              </a:spcBef>
              <a:buFont typeface="Arial" panose="020B0604020202020204" pitchFamily="34" charset="0"/>
              <a:buChar char="•"/>
            </a:pPr>
            <a:r>
              <a:rPr lang="ja-JP" altLang="en-US" sz="1100" dirty="0">
                <a:latin typeface="+mj-ea"/>
                <a:ea typeface="+mj-ea"/>
                <a:cs typeface="Arial Unicode MS" panose="020B0604020202020204" pitchFamily="34" charset="-128"/>
              </a:rPr>
              <a:t>奉仕する機会</a:t>
            </a:r>
            <a:endParaRPr lang="en-US" altLang="ja-JP" sz="1100" dirty="0">
              <a:latin typeface="+mj-ea"/>
              <a:ea typeface="+mj-ea"/>
              <a:cs typeface="Arial Unicode MS" panose="020B0604020202020204" pitchFamily="34" charset="-128"/>
            </a:endParaRPr>
          </a:p>
          <a:p>
            <a:pPr marL="165261" indent="-165261">
              <a:spcBef>
                <a:spcPts val="578"/>
              </a:spcBef>
              <a:buFont typeface="Arial" panose="020B0604020202020204" pitchFamily="34" charset="0"/>
              <a:buChar char="•"/>
            </a:pPr>
            <a:r>
              <a:rPr lang="ja-JP" altLang="en-US" sz="1100" dirty="0">
                <a:latin typeface="+mj-ea"/>
                <a:ea typeface="+mj-ea"/>
                <a:cs typeface="Arial Unicode MS" panose="020B0604020202020204" pitchFamily="34" charset="-128"/>
              </a:rPr>
              <a:t>戦略を立てて変化する世界に対</a:t>
            </a:r>
            <a:r>
              <a:rPr lang="ja-JP" altLang="en-US" sz="1100" dirty="0" smtClean="0">
                <a:latin typeface="+mj-ea"/>
                <a:ea typeface="+mj-ea"/>
                <a:cs typeface="Arial Unicode MS" panose="020B0604020202020204" pitchFamily="34" charset="-128"/>
              </a:rPr>
              <a:t>応する機</a:t>
            </a:r>
            <a:r>
              <a:rPr lang="ja-JP" altLang="en-US" sz="1100" dirty="0">
                <a:latin typeface="+mj-ea"/>
                <a:ea typeface="+mj-ea"/>
                <a:cs typeface="Arial Unicode MS" panose="020B0604020202020204" pitchFamily="34" charset="-128"/>
              </a:rPr>
              <a:t>会</a:t>
            </a:r>
            <a:endParaRPr lang="en-US" sz="1100" dirty="0">
              <a:latin typeface="+mj-ea"/>
              <a:ea typeface="+mj-ea"/>
              <a:cs typeface="Arial Unicode MS" panose="020B0604020202020204" pitchFamily="34" charset="-128"/>
            </a:endParaRPr>
          </a:p>
          <a:p>
            <a:pPr defTabSz="881390">
              <a:spcBef>
                <a:spcPts val="578"/>
              </a:spcBef>
              <a:defRPr/>
            </a:pPr>
            <a:r>
              <a:rPr lang="ja-JP" altLang="en-US" sz="1100" dirty="0">
                <a:latin typeface="+mj-ea"/>
                <a:ea typeface="+mj-ea"/>
                <a:cs typeface="Arial Unicode MS" panose="020B0604020202020204" pitchFamily="34" charset="-128"/>
              </a:rPr>
              <a:t>この世</a:t>
            </a:r>
            <a:r>
              <a:rPr lang="ja-JP" altLang="en-US" sz="1100" dirty="0" smtClean="0">
                <a:latin typeface="+mj-ea"/>
                <a:ea typeface="+mj-ea"/>
                <a:cs typeface="Arial Unicode MS" panose="020B0604020202020204" pitchFamily="34" charset="-128"/>
              </a:rPr>
              <a:t>界で</a:t>
            </a:r>
            <a:r>
              <a:rPr lang="ja-JP" altLang="en-US" sz="1100" dirty="0">
                <a:latin typeface="+mj-ea"/>
                <a:ea typeface="+mj-ea"/>
                <a:cs typeface="Arial Unicode MS" panose="020B0604020202020204" pitchFamily="34" charset="-128"/>
              </a:rPr>
              <a:t>、</a:t>
            </a:r>
            <a:r>
              <a:rPr lang="ja-JP" altLang="en-US" sz="1100" dirty="0" smtClean="0">
                <a:latin typeface="+mj-ea"/>
                <a:ea typeface="+mj-ea"/>
                <a:cs typeface="Arial Unicode MS" panose="020B0604020202020204" pitchFamily="34" charset="-128"/>
              </a:rPr>
              <a:t>ロ</a:t>
            </a:r>
            <a:r>
              <a:rPr lang="ja-JP" altLang="en-US" sz="1100" dirty="0">
                <a:latin typeface="+mj-ea"/>
                <a:ea typeface="+mj-ea"/>
                <a:cs typeface="Arial Unicode MS" panose="020B0604020202020204" pitchFamily="34" charset="-128"/>
              </a:rPr>
              <a:t>ータリーへの需要は高まっています。ロータリーと世界との結びつきも強まっています。しかし、奉仕活</a:t>
            </a:r>
            <a:r>
              <a:rPr lang="ja-JP" altLang="en-US" sz="1100" dirty="0" smtClean="0">
                <a:latin typeface="+mj-ea"/>
                <a:ea typeface="+mj-ea"/>
                <a:cs typeface="Arial Unicode MS" panose="020B0604020202020204" pitchFamily="34" charset="-128"/>
              </a:rPr>
              <a:t>動に忙しい私</a:t>
            </a:r>
            <a:r>
              <a:rPr lang="ja-JP" altLang="en-US" sz="1100" dirty="0">
                <a:latin typeface="+mj-ea"/>
                <a:ea typeface="+mj-ea"/>
                <a:cs typeface="Arial Unicode MS" panose="020B0604020202020204" pitchFamily="34" charset="-128"/>
              </a:rPr>
              <a:t>たちは、時として現</a:t>
            </a:r>
            <a:r>
              <a:rPr lang="ja-JP" altLang="en-US" sz="1100" dirty="0" smtClean="0">
                <a:latin typeface="+mj-ea"/>
                <a:ea typeface="+mj-ea"/>
                <a:cs typeface="Arial Unicode MS" panose="020B0604020202020204" pitchFamily="34" charset="-128"/>
              </a:rPr>
              <a:t>状をしっかりと見ることを忘れてしまうこと</a:t>
            </a:r>
            <a:r>
              <a:rPr lang="ja-JP" altLang="en-US" sz="1100" dirty="0">
                <a:latin typeface="+mj-ea"/>
                <a:ea typeface="+mj-ea"/>
                <a:cs typeface="Arial Unicode MS" panose="020B0604020202020204" pitchFamily="34" charset="-128"/>
              </a:rPr>
              <a:t>もあります。</a:t>
            </a:r>
            <a:r>
              <a:rPr lang="ja-JP" altLang="en-US" sz="1100" b="1" dirty="0">
                <a:latin typeface="+mj-ea"/>
                <a:ea typeface="+mj-ea"/>
                <a:cs typeface="Arial Unicode MS" panose="020B0604020202020204" pitchFamily="34" charset="-128"/>
              </a:rPr>
              <a:t>ロータリーがこの世界、そして時代に沿った存在であり続けるために、私たちは何をすべきでしょうか。</a:t>
            </a:r>
            <a:endParaRPr lang="en-US" sz="1100" b="1" dirty="0">
              <a:latin typeface="+mj-ea"/>
              <a:ea typeface="+mj-ea"/>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a:defRPr/>
            </a:pPr>
            <a:fld id="{45B00B0F-9134-D147-87FE-B28F7C1F8955}" type="slidenum">
              <a:rPr lang="en-US" smtClean="0"/>
              <a:pPr>
                <a:defRPr/>
              </a:pPr>
              <a:t>1</a:t>
            </a:fld>
            <a:endParaRPr lang="en-US" dirty="0"/>
          </a:p>
        </p:txBody>
      </p:sp>
    </p:spTree>
    <p:extLst>
      <p:ext uri="{BB962C8B-B14F-4D97-AF65-F5344CB8AC3E}">
        <p14:creationId xmlns:p14="http://schemas.microsoft.com/office/powerpoint/2010/main" val="3291785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mj-ea"/>
                <a:ea typeface="+mj-ea"/>
              </a:rPr>
              <a:t>次に、もう一つの戦略的優先項</a:t>
            </a:r>
            <a:r>
              <a:rPr lang="ja-JP" altLang="en-US" dirty="0" smtClean="0">
                <a:latin typeface="+mj-ea"/>
                <a:ea typeface="+mj-ea"/>
              </a:rPr>
              <a:t>目、「</a:t>
            </a:r>
            <a:r>
              <a:rPr lang="ja-JP" altLang="en-US" dirty="0">
                <a:latin typeface="+mj-ea"/>
                <a:ea typeface="+mj-ea"/>
              </a:rPr>
              <a:t>人道的奉仕の重点化と増加」についてお話し</a:t>
            </a:r>
            <a:r>
              <a:rPr lang="ja-JP" altLang="en-US" dirty="0" smtClean="0">
                <a:latin typeface="+mj-ea"/>
                <a:ea typeface="+mj-ea"/>
              </a:rPr>
              <a:t>しま</a:t>
            </a:r>
            <a:r>
              <a:rPr lang="ja-JP" altLang="en-US" dirty="0">
                <a:latin typeface="+mj-ea"/>
                <a:ea typeface="+mj-ea"/>
              </a:rPr>
              <a:t>す。</a:t>
            </a:r>
            <a:endParaRPr lang="en-US" dirty="0">
              <a:latin typeface="+mj-ea"/>
              <a:ea typeface="+mj-ea"/>
            </a:endParaRPr>
          </a:p>
        </p:txBody>
      </p:sp>
      <p:sp>
        <p:nvSpPr>
          <p:cNvPr id="4" name="Slide Number Placeholder 3"/>
          <p:cNvSpPr>
            <a:spLocks noGrp="1"/>
          </p:cNvSpPr>
          <p:nvPr>
            <p:ph type="sldNum" sz="quarter" idx="10"/>
          </p:nvPr>
        </p:nvSpPr>
        <p:spPr/>
        <p:txBody>
          <a:bodyPr/>
          <a:lstStyle/>
          <a:p>
            <a:pPr>
              <a:defRPr/>
            </a:pPr>
            <a:fld id="{45B00B0F-9134-D147-87FE-B28F7C1F8955}" type="slidenum">
              <a:rPr lang="en-US" smtClean="0"/>
              <a:pPr>
                <a:defRPr/>
              </a:pPr>
              <a:t>10</a:t>
            </a:fld>
            <a:endParaRPr lang="en-US"/>
          </a:p>
        </p:txBody>
      </p:sp>
    </p:spTree>
    <p:extLst>
      <p:ext uri="{BB962C8B-B14F-4D97-AF65-F5344CB8AC3E}">
        <p14:creationId xmlns:p14="http://schemas.microsoft.com/office/powerpoint/2010/main" val="1657325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mj-ea"/>
                <a:ea typeface="+mj-ea"/>
              </a:rPr>
              <a:t>カルヤ</a:t>
            </a:r>
            <a:r>
              <a:rPr lang="ja-JP" altLang="en-US" dirty="0" smtClean="0">
                <a:latin typeface="+mj-ea"/>
                <a:ea typeface="+mj-ea"/>
              </a:rPr>
              <a:t>ン・バネルジー元</a:t>
            </a:r>
            <a:r>
              <a:rPr lang="en-US" altLang="ja-JP" dirty="0" smtClean="0">
                <a:latin typeface="+mj-ea"/>
                <a:ea typeface="+mj-ea"/>
              </a:rPr>
              <a:t>RI</a:t>
            </a:r>
            <a:r>
              <a:rPr lang="ja-JP" altLang="en-US" dirty="0" smtClean="0">
                <a:latin typeface="+mj-ea"/>
                <a:ea typeface="+mj-ea"/>
              </a:rPr>
              <a:t>会長の言葉を借りれば、「ポリオプラスを通じて、世界はロータリーの存在に気づき、ロータリー自身も自分たちの貢献に気づくことができました」。世界中のロータリアンが一体となり、共通の目標に向けて取り組</a:t>
            </a:r>
            <a:r>
              <a:rPr lang="ja-JP" altLang="en-US" dirty="0" smtClean="0">
                <a:latin typeface="+mj-ea"/>
                <a:ea typeface="+mj-ea"/>
              </a:rPr>
              <a:t>んだこ</a:t>
            </a:r>
            <a:r>
              <a:rPr lang="ja-JP" altLang="en-US" dirty="0" smtClean="0">
                <a:latin typeface="+mj-ea"/>
                <a:ea typeface="+mj-ea"/>
              </a:rPr>
              <a:t>との成果は計り知れません。全世界が一つの目標に向けて足並みをそろえたことで、ポリオ撲滅の実現がかつてないほど近づいています。</a:t>
            </a:r>
            <a:r>
              <a:rPr lang="en-US" altLang="ja-JP" dirty="0" smtClean="0">
                <a:latin typeface="+mj-ea"/>
                <a:ea typeface="+mj-ea"/>
              </a:rPr>
              <a:t>2016</a:t>
            </a:r>
            <a:r>
              <a:rPr lang="ja-JP" altLang="en-US" dirty="0" smtClean="0">
                <a:latin typeface="+mj-ea"/>
                <a:ea typeface="+mj-ea"/>
              </a:rPr>
              <a:t>年の現時点までに報告された発症は、わずか</a:t>
            </a:r>
            <a:r>
              <a:rPr lang="en-US" altLang="ja-JP" dirty="0" smtClean="0">
                <a:latin typeface="+mj-ea"/>
                <a:ea typeface="+mj-ea"/>
              </a:rPr>
              <a:t>9</a:t>
            </a:r>
            <a:r>
              <a:rPr lang="ja-JP" altLang="en-US" dirty="0" smtClean="0">
                <a:latin typeface="+mj-ea"/>
                <a:ea typeface="+mj-ea"/>
              </a:rPr>
              <a:t>件のみとなっています。</a:t>
            </a:r>
            <a:endParaRPr lang="en-US" dirty="0">
              <a:latin typeface="+mj-ea"/>
              <a:ea typeface="+mj-ea"/>
            </a:endParaRPr>
          </a:p>
        </p:txBody>
      </p:sp>
      <p:sp>
        <p:nvSpPr>
          <p:cNvPr id="4" name="Slide Number Placeholder 3"/>
          <p:cNvSpPr>
            <a:spLocks noGrp="1"/>
          </p:cNvSpPr>
          <p:nvPr>
            <p:ph type="sldNum" sz="quarter" idx="10"/>
          </p:nvPr>
        </p:nvSpPr>
        <p:spPr/>
        <p:txBody>
          <a:bodyPr/>
          <a:lstStyle/>
          <a:p>
            <a:pPr>
              <a:defRPr/>
            </a:pPr>
            <a:fld id="{45B00B0F-9134-D147-87FE-B28F7C1F8955}" type="slidenum">
              <a:rPr lang="en-US" smtClean="0"/>
              <a:pPr>
                <a:defRPr/>
              </a:pPr>
              <a:t>11</a:t>
            </a:fld>
            <a:endParaRPr lang="en-US"/>
          </a:p>
        </p:txBody>
      </p:sp>
    </p:spTree>
    <p:extLst>
      <p:ext uri="{BB962C8B-B14F-4D97-AF65-F5344CB8AC3E}">
        <p14:creationId xmlns:p14="http://schemas.microsoft.com/office/powerpoint/2010/main" val="489320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spcBef>
                <a:spcPct val="30000"/>
              </a:spcBef>
              <a:defRPr sz="1200">
                <a:solidFill>
                  <a:schemeClr val="tx1"/>
                </a:solidFill>
                <a:latin typeface="Arial" pitchFamily="34" charset="0"/>
                <a:ea typeface="MS PGothic" pitchFamily="34" charset="-128"/>
                <a:cs typeface="ヒラギノ角ゴ Pro W3" pitchFamily="2" charset="-128"/>
              </a:defRPr>
            </a:lvl1pPr>
            <a:lvl2pPr marL="742841" indent="-285708" defTabSz="931726" eaLnBrk="0" hangingPunct="0">
              <a:spcBef>
                <a:spcPct val="30000"/>
              </a:spcBef>
              <a:defRPr sz="1200">
                <a:solidFill>
                  <a:schemeClr val="tx1"/>
                </a:solidFill>
                <a:latin typeface="Arial" pitchFamily="34" charset="0"/>
                <a:ea typeface="ヒラギノ角ゴ Pro W3" pitchFamily="2" charset="-128"/>
                <a:cs typeface="ヒラギノ角ゴ Pro W3" pitchFamily="2" charset="-128"/>
              </a:defRPr>
            </a:lvl2pPr>
            <a:lvl3pPr marL="1142833" indent="-228567" defTabSz="931726" eaLnBrk="0" hangingPunct="0">
              <a:spcBef>
                <a:spcPct val="30000"/>
              </a:spcBef>
              <a:defRPr sz="1200">
                <a:solidFill>
                  <a:schemeClr val="tx1"/>
                </a:solidFill>
                <a:latin typeface="Arial" pitchFamily="34" charset="0"/>
                <a:ea typeface="ヒラギノ角ゴ Pro W3" pitchFamily="2" charset="-128"/>
                <a:cs typeface="ヒラギノ角ゴ Pro W3" pitchFamily="2" charset="-128"/>
              </a:defRPr>
            </a:lvl3pPr>
            <a:lvl4pPr marL="1599965" indent="-228567" defTabSz="931726" eaLnBrk="0" hangingPunct="0">
              <a:spcBef>
                <a:spcPct val="30000"/>
              </a:spcBef>
              <a:defRPr sz="1200">
                <a:solidFill>
                  <a:schemeClr val="tx1"/>
                </a:solidFill>
                <a:latin typeface="Arial" pitchFamily="34" charset="0"/>
                <a:ea typeface="ヒラギノ角ゴ Pro W3" pitchFamily="2" charset="-128"/>
                <a:cs typeface="ヒラギノ角ゴ Pro W3" pitchFamily="2" charset="-128"/>
              </a:defRPr>
            </a:lvl4pPr>
            <a:lvl5pPr marL="2057099" indent="-228567" defTabSz="931726" eaLnBrk="0" hangingPunct="0">
              <a:spcBef>
                <a:spcPct val="30000"/>
              </a:spcBef>
              <a:defRPr sz="1200">
                <a:solidFill>
                  <a:schemeClr val="tx1"/>
                </a:solidFill>
                <a:latin typeface="Arial" pitchFamily="34" charset="0"/>
                <a:ea typeface="ヒラギノ角ゴ Pro W3" pitchFamily="2" charset="-128"/>
                <a:cs typeface="ヒラギノ角ゴ Pro W3" pitchFamily="2" charset="-128"/>
              </a:defRPr>
            </a:lvl5pPr>
            <a:lvl6pPr marL="2514232" indent="-228567" defTabSz="931726" eaLnBrk="0" fontAlgn="base" hangingPunct="0">
              <a:spcBef>
                <a:spcPct val="30000"/>
              </a:spcBef>
              <a:spcAft>
                <a:spcPct val="0"/>
              </a:spcAft>
              <a:defRPr sz="1200">
                <a:solidFill>
                  <a:schemeClr val="tx1"/>
                </a:solidFill>
                <a:latin typeface="Arial" pitchFamily="34" charset="0"/>
                <a:ea typeface="ヒラギノ角ゴ Pro W3" pitchFamily="2" charset="-128"/>
                <a:cs typeface="ヒラギノ角ゴ Pro W3" pitchFamily="2" charset="-128"/>
              </a:defRPr>
            </a:lvl6pPr>
            <a:lvl7pPr marL="2971364" indent="-228567" defTabSz="931726" eaLnBrk="0" fontAlgn="base" hangingPunct="0">
              <a:spcBef>
                <a:spcPct val="30000"/>
              </a:spcBef>
              <a:spcAft>
                <a:spcPct val="0"/>
              </a:spcAft>
              <a:defRPr sz="1200">
                <a:solidFill>
                  <a:schemeClr val="tx1"/>
                </a:solidFill>
                <a:latin typeface="Arial" pitchFamily="34" charset="0"/>
                <a:ea typeface="ヒラギノ角ゴ Pro W3" pitchFamily="2" charset="-128"/>
                <a:cs typeface="ヒラギノ角ゴ Pro W3" pitchFamily="2" charset="-128"/>
              </a:defRPr>
            </a:lvl7pPr>
            <a:lvl8pPr marL="3428498" indent="-228567" defTabSz="931726" eaLnBrk="0" fontAlgn="base" hangingPunct="0">
              <a:spcBef>
                <a:spcPct val="30000"/>
              </a:spcBef>
              <a:spcAft>
                <a:spcPct val="0"/>
              </a:spcAft>
              <a:defRPr sz="1200">
                <a:solidFill>
                  <a:schemeClr val="tx1"/>
                </a:solidFill>
                <a:latin typeface="Arial" pitchFamily="34" charset="0"/>
                <a:ea typeface="ヒラギノ角ゴ Pro W3" pitchFamily="2" charset="-128"/>
                <a:cs typeface="ヒラギノ角ゴ Pro W3" pitchFamily="2" charset="-128"/>
              </a:defRPr>
            </a:lvl8pPr>
            <a:lvl9pPr marL="3885630" indent="-228567" defTabSz="931726" eaLnBrk="0" fontAlgn="base" hangingPunct="0">
              <a:spcBef>
                <a:spcPct val="30000"/>
              </a:spcBef>
              <a:spcAft>
                <a:spcPct val="0"/>
              </a:spcAft>
              <a:defRPr sz="1200">
                <a:solidFill>
                  <a:schemeClr val="tx1"/>
                </a:solidFill>
                <a:latin typeface="Arial" pitchFamily="34" charset="0"/>
                <a:ea typeface="ヒラギノ角ゴ Pro W3" pitchFamily="2" charset="-128"/>
                <a:cs typeface="ヒラギノ角ゴ Pro W3" pitchFamily="2" charset="-128"/>
              </a:defRPr>
            </a:lvl9pPr>
          </a:lstStyle>
          <a:p>
            <a:pPr>
              <a:spcBef>
                <a:spcPct val="0"/>
              </a:spcBef>
            </a:pPr>
            <a:fld id="{ABF17ED0-442B-41A9-BF45-55E4A3128D5D}" type="slidenum">
              <a:rPr lang="en-US" altLang="en-US" smtClean="0">
                <a:ea typeface="ヒラギノ角ゴ Pro W3" pitchFamily="2" charset="-128"/>
              </a:rPr>
              <a:pPr>
                <a:spcBef>
                  <a:spcPct val="0"/>
                </a:spcBef>
              </a:pPr>
              <a:t>12</a:t>
            </a:fld>
            <a:endParaRPr lang="en-US" altLang="en-US" smtClean="0">
              <a:ea typeface="ヒラギノ角ゴ Pro W3" pitchFamily="2" charset="-128"/>
            </a:endParaRPr>
          </a:p>
        </p:txBody>
      </p:sp>
      <p:sp>
        <p:nvSpPr>
          <p:cNvPr id="12390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mj-ea"/>
                <a:ea typeface="+mj-ea"/>
              </a:rPr>
              <a:t>2013</a:t>
            </a:r>
            <a:r>
              <a:rPr lang="ja-JP" altLang="en-US" dirty="0">
                <a:latin typeface="+mj-ea"/>
                <a:ea typeface="+mj-ea"/>
              </a:rPr>
              <a:t>年、ロータリーは、ロータリー補助金の簡素化と、補助金によるプロジェクトの成果の持続可能性を高めるために、新しい補助金モデルを導入しました。最近の調査によると、</a:t>
            </a:r>
            <a:r>
              <a:rPr lang="en-US" altLang="ja-JP" dirty="0">
                <a:latin typeface="+mj-ea"/>
                <a:ea typeface="+mj-ea"/>
              </a:rPr>
              <a:t>6,000</a:t>
            </a:r>
            <a:r>
              <a:rPr lang="ja-JP" altLang="en-US" dirty="0">
                <a:latin typeface="+mj-ea"/>
                <a:ea typeface="+mj-ea"/>
              </a:rPr>
              <a:t>人近い回答者の</a:t>
            </a:r>
            <a:r>
              <a:rPr lang="en-US" altLang="ja-JP" dirty="0">
                <a:latin typeface="+mj-ea"/>
                <a:ea typeface="+mj-ea"/>
              </a:rPr>
              <a:t>90</a:t>
            </a:r>
            <a:r>
              <a:rPr lang="ja-JP" altLang="en-US" dirty="0">
                <a:latin typeface="+mj-ea"/>
                <a:ea typeface="+mj-ea"/>
              </a:rPr>
              <a:t>％が、新モデルを支持していることが分かっています。</a:t>
            </a:r>
            <a:r>
              <a:rPr lang="en-US" altLang="ja-JP" dirty="0">
                <a:latin typeface="+mj-ea"/>
                <a:ea typeface="+mj-ea"/>
              </a:rPr>
              <a:t>2013</a:t>
            </a:r>
            <a:r>
              <a:rPr lang="ja-JP" altLang="en-US" dirty="0">
                <a:latin typeface="+mj-ea"/>
                <a:ea typeface="+mj-ea"/>
              </a:rPr>
              <a:t>年以来、補助金および補助金活動への拠出金は増えています</a:t>
            </a:r>
            <a:r>
              <a:rPr lang="ja-JP" altLang="en-US" dirty="0" smtClean="0">
                <a:latin typeface="+mj-ea"/>
                <a:ea typeface="+mj-ea"/>
              </a:rPr>
              <a:t>。財</a:t>
            </a:r>
            <a:r>
              <a:rPr lang="ja-JP" altLang="en-US" dirty="0">
                <a:latin typeface="+mj-ea"/>
                <a:ea typeface="+mj-ea"/>
              </a:rPr>
              <a:t>団管理委員会</a:t>
            </a:r>
            <a:r>
              <a:rPr lang="ja-JP" altLang="en-US" dirty="0" smtClean="0">
                <a:latin typeface="+mj-ea"/>
                <a:ea typeface="+mj-ea"/>
              </a:rPr>
              <a:t>は現在、クラブと地区が確実に満足できる補助金とするために、このモデルのさらなる見</a:t>
            </a:r>
            <a:r>
              <a:rPr lang="ja-JP" altLang="en-US" dirty="0">
                <a:latin typeface="+mj-ea"/>
                <a:ea typeface="+mj-ea"/>
              </a:rPr>
              <a:t>直しを行っています。</a:t>
            </a:r>
            <a:endParaRPr lang="en-US" dirty="0">
              <a:latin typeface="+mj-ea"/>
              <a:ea typeface="+mj-ea"/>
            </a:endParaRPr>
          </a:p>
        </p:txBody>
      </p:sp>
    </p:spTree>
    <p:extLst>
      <p:ext uri="{BB962C8B-B14F-4D97-AF65-F5344CB8AC3E}">
        <p14:creationId xmlns:p14="http://schemas.microsoft.com/office/powerpoint/2010/main" val="3524125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ea"/>
                <a:ea typeface="+mj-ea"/>
              </a:rPr>
              <a:t>2016-17</a:t>
            </a:r>
            <a:r>
              <a:rPr lang="ja-JP" altLang="en-US" dirty="0">
                <a:latin typeface="+mj-ea"/>
                <a:ea typeface="+mj-ea"/>
              </a:rPr>
              <a:t>年度はロータリー財団の創立</a:t>
            </a:r>
            <a:r>
              <a:rPr lang="en-US" altLang="ja-JP" dirty="0">
                <a:latin typeface="+mj-ea"/>
                <a:ea typeface="+mj-ea"/>
              </a:rPr>
              <a:t>100</a:t>
            </a:r>
            <a:r>
              <a:rPr lang="ja-JP" altLang="en-US" dirty="0">
                <a:latin typeface="+mj-ea"/>
                <a:ea typeface="+mj-ea"/>
              </a:rPr>
              <a:t>周年</a:t>
            </a:r>
            <a:r>
              <a:rPr lang="ja-JP" altLang="en-US" dirty="0" smtClean="0">
                <a:latin typeface="+mj-ea"/>
                <a:ea typeface="+mj-ea"/>
              </a:rPr>
              <a:t>度です。このためロ</a:t>
            </a:r>
            <a:r>
              <a:rPr lang="ja-JP" altLang="en-US" dirty="0">
                <a:latin typeface="+mj-ea"/>
                <a:ea typeface="+mj-ea"/>
              </a:rPr>
              <a:t>ータリーで</a:t>
            </a:r>
            <a:r>
              <a:rPr lang="ja-JP" altLang="en-US" dirty="0" smtClean="0">
                <a:latin typeface="+mj-ea"/>
                <a:ea typeface="+mj-ea"/>
              </a:rPr>
              <a:t>は、</a:t>
            </a:r>
            <a:r>
              <a:rPr lang="en-US" altLang="ja-JP" dirty="0">
                <a:latin typeface="+mj-ea"/>
                <a:ea typeface="+mj-ea"/>
              </a:rPr>
              <a:t>100</a:t>
            </a:r>
            <a:r>
              <a:rPr lang="ja-JP" altLang="en-US" dirty="0">
                <a:latin typeface="+mj-ea"/>
                <a:ea typeface="+mj-ea"/>
              </a:rPr>
              <a:t>周年を祝うための計画を立てています。</a:t>
            </a:r>
            <a:r>
              <a:rPr lang="en-US" altLang="ja-JP" dirty="0">
                <a:latin typeface="+mj-ea"/>
                <a:ea typeface="+mj-ea"/>
              </a:rPr>
              <a:t>100</a:t>
            </a:r>
            <a:r>
              <a:rPr lang="ja-JP" altLang="en-US" dirty="0">
                <a:latin typeface="+mj-ea"/>
                <a:ea typeface="+mj-ea"/>
              </a:rPr>
              <a:t>周年度の祝賀は韓国で開かれる</a:t>
            </a:r>
            <a:r>
              <a:rPr lang="en-US" altLang="ja-JP" dirty="0">
                <a:latin typeface="+mj-ea"/>
                <a:ea typeface="+mj-ea"/>
              </a:rPr>
              <a:t>2016</a:t>
            </a:r>
            <a:r>
              <a:rPr lang="ja-JP" altLang="en-US" dirty="0">
                <a:latin typeface="+mj-ea"/>
                <a:ea typeface="+mj-ea"/>
              </a:rPr>
              <a:t>年ロータリー国際大会で幕を開け、アトランタでの</a:t>
            </a:r>
            <a:r>
              <a:rPr lang="en-US" altLang="ja-JP" dirty="0">
                <a:latin typeface="+mj-ea"/>
                <a:ea typeface="+mj-ea"/>
              </a:rPr>
              <a:t>2017</a:t>
            </a:r>
            <a:r>
              <a:rPr lang="ja-JP" altLang="en-US" dirty="0">
                <a:latin typeface="+mj-ea"/>
                <a:ea typeface="+mj-ea"/>
              </a:rPr>
              <a:t>年国際大会でクライマックスを迎えます。</a:t>
            </a:r>
            <a:r>
              <a:rPr lang="en-US" altLang="ja-JP" dirty="0">
                <a:latin typeface="+mj-ea"/>
                <a:ea typeface="+mj-ea"/>
              </a:rPr>
              <a:t>100</a:t>
            </a:r>
            <a:r>
              <a:rPr lang="ja-JP" altLang="en-US" dirty="0">
                <a:latin typeface="+mj-ea"/>
                <a:ea typeface="+mj-ea"/>
              </a:rPr>
              <a:t>周年度中にロータリアンが記念活動や行事を計画できるよう、財団はさまざまな資料を用意しています。また、</a:t>
            </a:r>
            <a:r>
              <a:rPr lang="en-US" altLang="ja-JP" dirty="0">
                <a:latin typeface="+mj-ea"/>
                <a:ea typeface="+mj-ea"/>
              </a:rPr>
              <a:t>100</a:t>
            </a:r>
            <a:r>
              <a:rPr lang="ja-JP" altLang="en-US" dirty="0">
                <a:latin typeface="+mj-ea"/>
                <a:ea typeface="+mj-ea"/>
              </a:rPr>
              <a:t>年の節目を記念する寄付でお祝</a:t>
            </a:r>
            <a:r>
              <a:rPr lang="ja-JP" altLang="en-US" dirty="0" smtClean="0">
                <a:latin typeface="+mj-ea"/>
                <a:ea typeface="+mj-ea"/>
              </a:rPr>
              <a:t>い</a:t>
            </a:r>
            <a:r>
              <a:rPr lang="ja-JP" altLang="en-US" dirty="0">
                <a:latin typeface="+mj-ea"/>
                <a:ea typeface="+mj-ea"/>
              </a:rPr>
              <a:t>いただくこともできます。</a:t>
            </a:r>
            <a:r>
              <a:rPr lang="en-US" dirty="0">
                <a:latin typeface="+mj-ea"/>
                <a:ea typeface="+mj-ea"/>
              </a:rPr>
              <a:t> </a:t>
            </a:r>
            <a:r>
              <a:rPr lang="ja-JP" altLang="en-US" dirty="0">
                <a:latin typeface="+mj-ea"/>
                <a:ea typeface="+mj-ea"/>
              </a:rPr>
              <a:t>財</a:t>
            </a:r>
            <a:r>
              <a:rPr lang="ja-JP" altLang="en-US" dirty="0" smtClean="0">
                <a:latin typeface="+mj-ea"/>
                <a:ea typeface="+mj-ea"/>
              </a:rPr>
              <a:t>団</a:t>
            </a:r>
            <a:r>
              <a:rPr lang="en-US" altLang="ja-JP" dirty="0" smtClean="0">
                <a:latin typeface="+mj-ea"/>
                <a:ea typeface="+mj-ea"/>
              </a:rPr>
              <a:t>100</a:t>
            </a:r>
            <a:r>
              <a:rPr lang="ja-JP" altLang="en-US" dirty="0">
                <a:latin typeface="+mj-ea"/>
                <a:ea typeface="+mj-ea"/>
              </a:rPr>
              <a:t>周</a:t>
            </a:r>
            <a:r>
              <a:rPr lang="ja-JP" altLang="en-US" dirty="0" smtClean="0">
                <a:latin typeface="+mj-ea"/>
                <a:ea typeface="+mj-ea"/>
              </a:rPr>
              <a:t>年は</a:t>
            </a:r>
            <a:r>
              <a:rPr lang="ja-JP" altLang="en-US" dirty="0">
                <a:latin typeface="+mj-ea"/>
                <a:ea typeface="+mj-ea"/>
              </a:rPr>
              <a:t>、地域社会でロータリークラブと会員のこれまでの活動成果を紹介できる機会でもあります。</a:t>
            </a:r>
            <a:endParaRPr lang="en-US" dirty="0">
              <a:latin typeface="+mj-ea"/>
              <a:ea typeface="+mj-ea"/>
            </a:endParaRPr>
          </a:p>
        </p:txBody>
      </p:sp>
      <p:sp>
        <p:nvSpPr>
          <p:cNvPr id="4" name="Slide Number Placeholder 3"/>
          <p:cNvSpPr>
            <a:spLocks noGrp="1"/>
          </p:cNvSpPr>
          <p:nvPr>
            <p:ph type="sldNum" sz="quarter" idx="10"/>
          </p:nvPr>
        </p:nvSpPr>
        <p:spPr/>
        <p:txBody>
          <a:bodyPr/>
          <a:lstStyle/>
          <a:p>
            <a:pPr>
              <a:defRPr/>
            </a:pPr>
            <a:fld id="{45B00B0F-9134-D147-87FE-B28F7C1F8955}" type="slidenum">
              <a:rPr lang="en-US" smtClean="0"/>
              <a:pPr>
                <a:defRPr/>
              </a:pPr>
              <a:t>13</a:t>
            </a:fld>
            <a:endParaRPr lang="en-US"/>
          </a:p>
        </p:txBody>
      </p:sp>
    </p:spTree>
    <p:extLst>
      <p:ext uri="{BB962C8B-B14F-4D97-AF65-F5344CB8AC3E}">
        <p14:creationId xmlns:p14="http://schemas.microsoft.com/office/powerpoint/2010/main" val="853249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mj-ea"/>
                <a:ea typeface="+mj-ea"/>
                <a:cs typeface="Microsoft Himalaya" panose="01010100010101010101" pitchFamily="2" charset="0"/>
              </a:rPr>
              <a:t>次に、「公共イメージと認知度の向上」というもう一つの優先項目についてお話しします。</a:t>
            </a:r>
            <a:endParaRPr lang="en-US" dirty="0">
              <a:latin typeface="+mj-ea"/>
              <a:ea typeface="+mj-ea"/>
              <a:cs typeface="Microsoft Himalaya" panose="01010100010101010101" pitchFamily="2" charset="0"/>
            </a:endParaRPr>
          </a:p>
        </p:txBody>
      </p:sp>
      <p:sp>
        <p:nvSpPr>
          <p:cNvPr id="4" name="Slide Number Placeholder 3"/>
          <p:cNvSpPr>
            <a:spLocks noGrp="1"/>
          </p:cNvSpPr>
          <p:nvPr>
            <p:ph type="sldNum" sz="quarter" idx="10"/>
          </p:nvPr>
        </p:nvSpPr>
        <p:spPr/>
        <p:txBody>
          <a:bodyPr/>
          <a:lstStyle/>
          <a:p>
            <a:pPr>
              <a:defRPr/>
            </a:pPr>
            <a:fld id="{45B00B0F-9134-D147-87FE-B28F7C1F8955}" type="slidenum">
              <a:rPr lang="en-US" smtClean="0"/>
              <a:pPr>
                <a:defRPr/>
              </a:pPr>
              <a:t>14</a:t>
            </a:fld>
            <a:endParaRPr lang="en-US"/>
          </a:p>
        </p:txBody>
      </p:sp>
    </p:spTree>
    <p:extLst>
      <p:ext uri="{BB962C8B-B14F-4D97-AF65-F5344CB8AC3E}">
        <p14:creationId xmlns:p14="http://schemas.microsoft.com/office/powerpoint/2010/main" val="4020483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9325" y="4426858"/>
            <a:ext cx="5140325" cy="4183063"/>
          </a:xfrm>
        </p:spPr>
        <p:txBody>
          <a:bodyPr/>
          <a:lstStyle/>
          <a:p>
            <a:r>
              <a:rPr lang="en-US" dirty="0">
                <a:latin typeface="+mj-ea"/>
                <a:ea typeface="+mj-ea"/>
              </a:rPr>
              <a:t>2015</a:t>
            </a:r>
            <a:r>
              <a:rPr lang="ja-JP" altLang="en-US" dirty="0">
                <a:latin typeface="+mj-ea"/>
                <a:ea typeface="+mj-ea"/>
              </a:rPr>
              <a:t>年、私たち</a:t>
            </a:r>
            <a:r>
              <a:rPr lang="ja-JP" altLang="en-US" dirty="0" smtClean="0">
                <a:latin typeface="+mj-ea"/>
                <a:ea typeface="+mj-ea"/>
              </a:rPr>
              <a:t>は、ポ</a:t>
            </a:r>
            <a:r>
              <a:rPr lang="ja-JP" altLang="en-US" dirty="0">
                <a:latin typeface="+mj-ea"/>
                <a:ea typeface="+mj-ea"/>
              </a:rPr>
              <a:t>リオ撲滅におけるロータリー</a:t>
            </a:r>
            <a:r>
              <a:rPr lang="ja-JP" altLang="en-US" dirty="0" smtClean="0">
                <a:latin typeface="+mj-ea"/>
                <a:ea typeface="+mj-ea"/>
              </a:rPr>
              <a:t>の</a:t>
            </a:r>
            <a:r>
              <a:rPr lang="ja-JP" altLang="en-US" dirty="0">
                <a:latin typeface="+mj-ea"/>
                <a:ea typeface="+mj-ea"/>
              </a:rPr>
              <a:t>役</a:t>
            </a:r>
            <a:r>
              <a:rPr lang="ja-JP" altLang="en-US" dirty="0" smtClean="0">
                <a:latin typeface="+mj-ea"/>
                <a:ea typeface="+mj-ea"/>
              </a:rPr>
              <a:t>割について認識を</a:t>
            </a:r>
            <a:r>
              <a:rPr lang="ja-JP" altLang="en-US" dirty="0">
                <a:latin typeface="+mj-ea"/>
                <a:ea typeface="+mj-ea"/>
              </a:rPr>
              <a:t>高めることに引き続き</a:t>
            </a:r>
            <a:r>
              <a:rPr lang="ja-JP" altLang="en-US" dirty="0" smtClean="0">
                <a:latin typeface="+mj-ea"/>
                <a:ea typeface="+mj-ea"/>
              </a:rPr>
              <a:t>力を注ぎました。</a:t>
            </a:r>
            <a:r>
              <a:rPr lang="en-US" altLang="ja-JP" dirty="0">
                <a:latin typeface="+mj-ea"/>
                <a:ea typeface="+mj-ea"/>
              </a:rPr>
              <a:t>10</a:t>
            </a:r>
            <a:r>
              <a:rPr lang="ja-JP" altLang="en-US" dirty="0">
                <a:latin typeface="+mj-ea"/>
                <a:ea typeface="+mj-ea"/>
              </a:rPr>
              <a:t>月の「世界ポリオデー」には、多くのクラブ</a:t>
            </a:r>
            <a:r>
              <a:rPr lang="ja-JP" altLang="en-US" dirty="0" smtClean="0">
                <a:latin typeface="+mj-ea"/>
                <a:ea typeface="+mj-ea"/>
              </a:rPr>
              <a:t>や支</a:t>
            </a:r>
            <a:r>
              <a:rPr lang="ja-JP" altLang="en-US" dirty="0">
                <a:latin typeface="+mj-ea"/>
                <a:ea typeface="+mj-ea"/>
              </a:rPr>
              <a:t>援者の力を借りて、ポリオ撲滅への認識を大きく高</a:t>
            </a:r>
            <a:r>
              <a:rPr lang="ja-JP" altLang="en-US" dirty="0" smtClean="0">
                <a:latin typeface="+mj-ea"/>
                <a:ea typeface="+mj-ea"/>
              </a:rPr>
              <a:t>めま</a:t>
            </a:r>
            <a:r>
              <a:rPr lang="ja-JP" altLang="en-US" dirty="0">
                <a:latin typeface="+mj-ea"/>
                <a:ea typeface="+mj-ea"/>
              </a:rPr>
              <a:t>した。クラブ、地区、</a:t>
            </a:r>
            <a:r>
              <a:rPr lang="en-US" altLang="ja-JP" dirty="0">
                <a:latin typeface="+mj-ea"/>
                <a:ea typeface="+mj-ea"/>
              </a:rPr>
              <a:t>RI</a:t>
            </a:r>
            <a:r>
              <a:rPr lang="ja-JP" altLang="en-US" dirty="0">
                <a:latin typeface="+mj-ea"/>
                <a:ea typeface="+mj-ea"/>
              </a:rPr>
              <a:t>、ポリオ撲滅大使となっている著名人、ほかのパートナー組織がソーシャルメディア</a:t>
            </a:r>
            <a:r>
              <a:rPr lang="ja-JP" altLang="en-US" dirty="0" smtClean="0">
                <a:latin typeface="+mj-ea"/>
                <a:ea typeface="+mj-ea"/>
              </a:rPr>
              <a:t>で</a:t>
            </a:r>
            <a:r>
              <a:rPr lang="ja-JP" altLang="en-US" dirty="0">
                <a:latin typeface="+mj-ea"/>
                <a:ea typeface="+mj-ea"/>
              </a:rPr>
              <a:t>メッセージ</a:t>
            </a:r>
            <a:r>
              <a:rPr lang="ja-JP" altLang="en-US" dirty="0" smtClean="0">
                <a:latin typeface="+mj-ea"/>
                <a:ea typeface="+mj-ea"/>
              </a:rPr>
              <a:t>を</a:t>
            </a:r>
            <a:r>
              <a:rPr lang="ja-JP" altLang="en-US" dirty="0">
                <a:latin typeface="+mj-ea"/>
                <a:ea typeface="+mj-ea"/>
              </a:rPr>
              <a:t>シェアした結果、</a:t>
            </a:r>
            <a:r>
              <a:rPr lang="en-US" altLang="ja-JP" dirty="0">
                <a:latin typeface="+mj-ea"/>
                <a:ea typeface="+mj-ea"/>
              </a:rPr>
              <a:t>1</a:t>
            </a:r>
            <a:r>
              <a:rPr lang="ja-JP" altLang="en-US" dirty="0">
                <a:latin typeface="+mj-ea"/>
                <a:ea typeface="+mj-ea"/>
              </a:rPr>
              <a:t>億</a:t>
            </a:r>
            <a:r>
              <a:rPr lang="en-US" altLang="ja-JP" dirty="0">
                <a:latin typeface="+mj-ea"/>
                <a:ea typeface="+mj-ea"/>
              </a:rPr>
              <a:t>4500</a:t>
            </a:r>
            <a:r>
              <a:rPr lang="ja-JP" altLang="en-US" dirty="0">
                <a:latin typeface="+mj-ea"/>
                <a:ea typeface="+mj-ea"/>
              </a:rPr>
              <a:t>万</a:t>
            </a:r>
            <a:r>
              <a:rPr lang="ja-JP" altLang="en-US" dirty="0" smtClean="0">
                <a:latin typeface="+mj-ea"/>
                <a:ea typeface="+mj-ea"/>
              </a:rPr>
              <a:t>人に</a:t>
            </a:r>
            <a:r>
              <a:rPr lang="ja-JP" altLang="en-US" dirty="0">
                <a:latin typeface="+mj-ea"/>
                <a:ea typeface="+mj-ea"/>
              </a:rPr>
              <a:t>メッセージを届けることができました。</a:t>
            </a:r>
            <a:endParaRPr lang="en-US" dirty="0">
              <a:latin typeface="+mj-ea"/>
              <a:ea typeface="+mj-ea"/>
            </a:endParaRPr>
          </a:p>
        </p:txBody>
      </p:sp>
      <p:sp>
        <p:nvSpPr>
          <p:cNvPr id="4" name="Slide Number Placeholder 3"/>
          <p:cNvSpPr>
            <a:spLocks noGrp="1"/>
          </p:cNvSpPr>
          <p:nvPr>
            <p:ph type="sldNum" sz="quarter" idx="10"/>
          </p:nvPr>
        </p:nvSpPr>
        <p:spPr/>
        <p:txBody>
          <a:bodyPr/>
          <a:lstStyle/>
          <a:p>
            <a:pPr>
              <a:defRPr/>
            </a:pPr>
            <a:fld id="{45B00B0F-9134-D147-87FE-B28F7C1F8955}" type="slidenum">
              <a:rPr lang="en-US" smtClean="0"/>
              <a:pPr>
                <a:defRPr/>
              </a:pPr>
              <a:t>15</a:t>
            </a:fld>
            <a:endParaRPr lang="en-US"/>
          </a:p>
        </p:txBody>
      </p:sp>
    </p:spTree>
    <p:extLst>
      <p:ext uri="{BB962C8B-B14F-4D97-AF65-F5344CB8AC3E}">
        <p14:creationId xmlns:p14="http://schemas.microsoft.com/office/powerpoint/2010/main" val="1786356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ln/>
        </p:spPr>
      </p:sp>
      <p:sp>
        <p:nvSpPr>
          <p:cNvPr id="870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ja-JP" altLang="en-US" dirty="0">
                <a:latin typeface="+mj-ea"/>
                <a:ea typeface="+mj-ea"/>
              </a:rPr>
              <a:t>ロータリアンは、ウェブサイトから「ロータリーブランドリソースセンター」を利</a:t>
            </a:r>
            <a:r>
              <a:rPr lang="ja-JP" altLang="en-US" dirty="0" smtClean="0">
                <a:latin typeface="+mj-ea"/>
                <a:ea typeface="+mj-ea"/>
              </a:rPr>
              <a:t>用で</a:t>
            </a:r>
            <a:r>
              <a:rPr lang="ja-JP" altLang="en-US" dirty="0">
                <a:latin typeface="+mj-ea"/>
                <a:ea typeface="+mj-ea"/>
              </a:rPr>
              <a:t>きます。ここからダウンロードできるデザイン素材や資料は、ロータリーとは何か、どのような活動をしているのか、なぜロータリーは</a:t>
            </a:r>
            <a:r>
              <a:rPr lang="ja-JP" altLang="en-US" dirty="0" smtClean="0">
                <a:latin typeface="+mj-ea"/>
                <a:ea typeface="+mj-ea"/>
              </a:rPr>
              <a:t>大切な</a:t>
            </a:r>
            <a:r>
              <a:rPr lang="ja-JP" altLang="en-US" dirty="0">
                <a:latin typeface="+mj-ea"/>
                <a:ea typeface="+mj-ea"/>
              </a:rPr>
              <a:t>のかを、明確かつ一貫性のあるメッセージで人々に伝えるために役</a:t>
            </a:r>
            <a:r>
              <a:rPr lang="ja-JP" altLang="en-US" dirty="0" smtClean="0">
                <a:latin typeface="+mj-ea"/>
                <a:ea typeface="+mj-ea"/>
              </a:rPr>
              <a:t>立ちま</a:t>
            </a:r>
            <a:r>
              <a:rPr lang="ja-JP" altLang="en-US" dirty="0">
                <a:latin typeface="+mj-ea"/>
                <a:ea typeface="+mj-ea"/>
              </a:rPr>
              <a:t>す</a:t>
            </a:r>
            <a:r>
              <a:rPr lang="ja-JP" altLang="en-US" dirty="0" smtClean="0">
                <a:latin typeface="+mj-ea"/>
                <a:ea typeface="+mj-ea"/>
              </a:rPr>
              <a:t>。</a:t>
            </a:r>
            <a:r>
              <a:rPr lang="ja-JP" altLang="en-US" dirty="0">
                <a:latin typeface="+mj-ea"/>
                <a:ea typeface="+mj-ea"/>
              </a:rPr>
              <a:t>また、より強く一貫したブランドを築くために、ローターアクトクラブとインターアクトクラブのマーク</a:t>
            </a:r>
            <a:r>
              <a:rPr lang="ja-JP" altLang="en-US" dirty="0" smtClean="0">
                <a:latin typeface="+mj-ea"/>
                <a:ea typeface="+mj-ea"/>
              </a:rPr>
              <a:t>を、ロ</a:t>
            </a:r>
            <a:r>
              <a:rPr lang="ja-JP" altLang="en-US" dirty="0">
                <a:latin typeface="+mj-ea"/>
                <a:ea typeface="+mj-ea"/>
              </a:rPr>
              <a:t>ータリーの全世界ブランドのデザインに沿ったもの</a:t>
            </a:r>
            <a:r>
              <a:rPr lang="ja-JP" altLang="en-US" dirty="0" smtClean="0">
                <a:latin typeface="+mj-ea"/>
                <a:ea typeface="+mj-ea"/>
              </a:rPr>
              <a:t>としま</a:t>
            </a:r>
            <a:r>
              <a:rPr lang="ja-JP" altLang="en-US" dirty="0">
                <a:latin typeface="+mj-ea"/>
                <a:ea typeface="+mj-ea"/>
              </a:rPr>
              <a:t>した。</a:t>
            </a:r>
            <a:endParaRPr lang="en-US" dirty="0">
              <a:latin typeface="+mj-ea"/>
              <a:ea typeface="+mj-ea"/>
            </a:endParaRPr>
          </a:p>
        </p:txBody>
      </p:sp>
      <p:sp>
        <p:nvSpPr>
          <p:cNvPr id="870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sz="2400">
                <a:solidFill>
                  <a:schemeClr val="tx1"/>
                </a:solidFill>
                <a:latin typeface="Arial" charset="0"/>
                <a:ea typeface="ヒラギノ角ゴ Pro W3" charset="0"/>
                <a:cs typeface="ヒラギノ角ゴ Pro W3" charset="0"/>
              </a:defRPr>
            </a:lvl1pPr>
            <a:lvl2pPr marL="742841" indent="-285708" defTabSz="931726" eaLnBrk="0" hangingPunct="0">
              <a:defRPr sz="2400">
                <a:solidFill>
                  <a:schemeClr val="tx1"/>
                </a:solidFill>
                <a:latin typeface="Arial" charset="0"/>
                <a:ea typeface="ヒラギノ角ゴ Pro W3" charset="0"/>
                <a:cs typeface="ヒラギノ角ゴ Pro W3" charset="0"/>
              </a:defRPr>
            </a:lvl2pPr>
            <a:lvl3pPr marL="1142833" indent="-228567" defTabSz="931726" eaLnBrk="0" hangingPunct="0">
              <a:defRPr sz="2400">
                <a:solidFill>
                  <a:schemeClr val="tx1"/>
                </a:solidFill>
                <a:latin typeface="Arial" charset="0"/>
                <a:ea typeface="ヒラギノ角ゴ Pro W3" charset="0"/>
                <a:cs typeface="ヒラギノ角ゴ Pro W3" charset="0"/>
              </a:defRPr>
            </a:lvl3pPr>
            <a:lvl4pPr marL="1599965" indent="-228567" defTabSz="931726" eaLnBrk="0" hangingPunct="0">
              <a:defRPr sz="2400">
                <a:solidFill>
                  <a:schemeClr val="tx1"/>
                </a:solidFill>
                <a:latin typeface="Arial" charset="0"/>
                <a:ea typeface="ヒラギノ角ゴ Pro W3" charset="0"/>
                <a:cs typeface="ヒラギノ角ゴ Pro W3" charset="0"/>
              </a:defRPr>
            </a:lvl4pPr>
            <a:lvl5pPr marL="2057099" indent="-228567" defTabSz="931726" eaLnBrk="0" hangingPunct="0">
              <a:defRPr sz="2400">
                <a:solidFill>
                  <a:schemeClr val="tx1"/>
                </a:solidFill>
                <a:latin typeface="Arial" charset="0"/>
                <a:ea typeface="ヒラギノ角ゴ Pro W3" charset="0"/>
                <a:cs typeface="ヒラギノ角ゴ Pro W3" charset="0"/>
              </a:defRPr>
            </a:lvl5pPr>
            <a:lvl6pPr marL="2514232" indent="-228567" defTabSz="931726"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364" indent="-228567" defTabSz="931726"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8498" indent="-228567" defTabSz="931726"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5630" indent="-228567" defTabSz="931726"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C07C25C-67A8-824E-A6C4-74B1BB67374D}" type="slidenum">
              <a:rPr lang="en-US" sz="1200">
                <a:solidFill>
                  <a:prstClr val="black"/>
                </a:solidFill>
              </a:rPr>
              <a:pPr/>
              <a:t>16</a:t>
            </a:fld>
            <a:endParaRPr lang="en-US" sz="1200">
              <a:solidFill>
                <a:prstClr val="black"/>
              </a:solidFill>
            </a:endParaRPr>
          </a:p>
        </p:txBody>
      </p:sp>
    </p:spTree>
    <p:extLst>
      <p:ext uri="{BB962C8B-B14F-4D97-AF65-F5344CB8AC3E}">
        <p14:creationId xmlns:p14="http://schemas.microsoft.com/office/powerpoint/2010/main" val="3728769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mj-ea"/>
                <a:ea typeface="+mj-ea"/>
              </a:rPr>
              <a:t>さらに</a:t>
            </a:r>
            <a:r>
              <a:rPr lang="ja-JP" altLang="en-US" dirty="0" smtClean="0">
                <a:latin typeface="+mj-ea"/>
                <a:ea typeface="+mj-ea"/>
              </a:rPr>
              <a:t>、</a:t>
            </a:r>
            <a:r>
              <a:rPr lang="ja-JP" altLang="en-US" dirty="0">
                <a:latin typeface="+mj-ea"/>
                <a:ea typeface="+mj-ea"/>
              </a:rPr>
              <a:t>広</a:t>
            </a:r>
            <a:r>
              <a:rPr lang="ja-JP" altLang="en-US" dirty="0" smtClean="0">
                <a:latin typeface="+mj-ea"/>
                <a:ea typeface="+mj-ea"/>
              </a:rPr>
              <a:t>報</a:t>
            </a:r>
            <a:r>
              <a:rPr lang="ja-JP" altLang="en-US" dirty="0">
                <a:latin typeface="+mj-ea"/>
                <a:ea typeface="+mj-ea"/>
              </a:rPr>
              <a:t>や</a:t>
            </a:r>
            <a:r>
              <a:rPr lang="ja-JP" altLang="en-US" dirty="0" smtClean="0">
                <a:latin typeface="+mj-ea"/>
                <a:ea typeface="+mj-ea"/>
              </a:rPr>
              <a:t>ク</a:t>
            </a:r>
            <a:r>
              <a:rPr lang="ja-JP" altLang="en-US" dirty="0">
                <a:latin typeface="+mj-ea"/>
                <a:ea typeface="+mj-ea"/>
              </a:rPr>
              <a:t>ラ</a:t>
            </a:r>
            <a:r>
              <a:rPr lang="ja-JP" altLang="en-US" dirty="0" smtClean="0">
                <a:latin typeface="+mj-ea"/>
                <a:ea typeface="+mj-ea"/>
              </a:rPr>
              <a:t>ブ</a:t>
            </a:r>
            <a:r>
              <a:rPr lang="ja-JP" altLang="en-US" dirty="0">
                <a:latin typeface="+mj-ea"/>
                <a:ea typeface="+mj-ea"/>
              </a:rPr>
              <a:t>同士</a:t>
            </a:r>
            <a:r>
              <a:rPr lang="ja-JP" altLang="en-US" dirty="0" smtClean="0">
                <a:latin typeface="+mj-ea"/>
                <a:ea typeface="+mj-ea"/>
              </a:rPr>
              <a:t>の</a:t>
            </a:r>
            <a:r>
              <a:rPr lang="ja-JP" altLang="en-US" dirty="0">
                <a:latin typeface="+mj-ea"/>
                <a:ea typeface="+mj-ea"/>
              </a:rPr>
              <a:t>つながりを築くための取り組みも数多く行われています。「ロータリーショーケース」などのツールを使って、クラブの活動とその成</a:t>
            </a:r>
            <a:r>
              <a:rPr lang="ja-JP" altLang="en-US" dirty="0" smtClean="0">
                <a:latin typeface="+mj-ea"/>
                <a:ea typeface="+mj-ea"/>
              </a:rPr>
              <a:t>果</a:t>
            </a:r>
            <a:r>
              <a:rPr lang="ja-JP" altLang="en-US" dirty="0">
                <a:latin typeface="+mj-ea"/>
                <a:ea typeface="+mj-ea"/>
              </a:rPr>
              <a:t>を</a:t>
            </a:r>
            <a:r>
              <a:rPr lang="ja-JP" altLang="en-US" dirty="0" smtClean="0">
                <a:latin typeface="+mj-ea"/>
                <a:ea typeface="+mj-ea"/>
              </a:rPr>
              <a:t>多</a:t>
            </a:r>
            <a:r>
              <a:rPr lang="ja-JP" altLang="en-US" dirty="0">
                <a:latin typeface="+mj-ea"/>
                <a:ea typeface="+mj-ea"/>
              </a:rPr>
              <a:t>くの人びとに伝えることがで</a:t>
            </a:r>
            <a:r>
              <a:rPr lang="ja-JP" altLang="en-US" dirty="0" smtClean="0">
                <a:latin typeface="+mj-ea"/>
                <a:ea typeface="+mj-ea"/>
              </a:rPr>
              <a:t>きま</a:t>
            </a:r>
            <a:r>
              <a:rPr lang="ja-JP" altLang="en-US" dirty="0">
                <a:latin typeface="+mj-ea"/>
                <a:ea typeface="+mj-ea"/>
              </a:rPr>
              <a:t>す</a:t>
            </a:r>
            <a:r>
              <a:rPr lang="ja-JP" altLang="en-US" dirty="0" smtClean="0">
                <a:latin typeface="+mj-ea"/>
                <a:ea typeface="+mj-ea"/>
              </a:rPr>
              <a:t>。</a:t>
            </a:r>
            <a:r>
              <a:rPr lang="ja-JP" altLang="en-US" dirty="0">
                <a:latin typeface="+mj-ea"/>
                <a:ea typeface="+mj-ea"/>
              </a:rPr>
              <a:t>また、</a:t>
            </a:r>
            <a:r>
              <a:rPr lang="en-US" altLang="ja-JP" dirty="0">
                <a:latin typeface="+mj-ea"/>
                <a:ea typeface="+mj-ea"/>
              </a:rPr>
              <a:t>My ROTARY</a:t>
            </a:r>
            <a:r>
              <a:rPr lang="ja-JP" altLang="en-US" dirty="0">
                <a:latin typeface="+mj-ea"/>
                <a:ea typeface="+mj-ea"/>
              </a:rPr>
              <a:t>から利用できる「ロータリーアイデア応援サイト」や「フォーラム」も、ロータリークラブやロータリアン同士の情</a:t>
            </a:r>
            <a:r>
              <a:rPr lang="ja-JP" altLang="en-US" dirty="0" smtClean="0">
                <a:latin typeface="+mj-ea"/>
                <a:ea typeface="+mj-ea"/>
              </a:rPr>
              <a:t>報交</a:t>
            </a:r>
            <a:r>
              <a:rPr lang="ja-JP" altLang="en-US" dirty="0">
                <a:latin typeface="+mj-ea"/>
                <a:ea typeface="+mj-ea"/>
              </a:rPr>
              <a:t>換や協</a:t>
            </a:r>
            <a:r>
              <a:rPr lang="ja-JP" altLang="en-US" dirty="0" smtClean="0">
                <a:latin typeface="+mj-ea"/>
                <a:ea typeface="+mj-ea"/>
              </a:rPr>
              <a:t>力を促すものです。</a:t>
            </a:r>
            <a:endParaRPr lang="en-US" altLang="en-US" dirty="0" smtClean="0">
              <a:latin typeface="+mj-ea"/>
              <a:ea typeface="+mj-ea"/>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spcBef>
                <a:spcPct val="30000"/>
              </a:spcBef>
              <a:defRPr sz="1200">
                <a:solidFill>
                  <a:schemeClr val="tx1"/>
                </a:solidFill>
                <a:latin typeface="Arial" pitchFamily="34" charset="0"/>
                <a:ea typeface="ヒラギノ角ゴ Pro W3" pitchFamily="-84" charset="-128"/>
              </a:defRPr>
            </a:lvl1pPr>
            <a:lvl2pPr marL="742841" indent="-285708" defTabSz="931726" eaLnBrk="0" hangingPunct="0">
              <a:spcBef>
                <a:spcPct val="30000"/>
              </a:spcBef>
              <a:defRPr sz="1200">
                <a:solidFill>
                  <a:schemeClr val="tx1"/>
                </a:solidFill>
                <a:latin typeface="Arial" pitchFamily="34" charset="0"/>
                <a:ea typeface="ヒラギノ角ゴ Pro W3" pitchFamily="-84" charset="-128"/>
              </a:defRPr>
            </a:lvl2pPr>
            <a:lvl3pPr marL="1142833" indent="-228567" defTabSz="931726" eaLnBrk="0" hangingPunct="0">
              <a:spcBef>
                <a:spcPct val="30000"/>
              </a:spcBef>
              <a:defRPr sz="1200">
                <a:solidFill>
                  <a:schemeClr val="tx1"/>
                </a:solidFill>
                <a:latin typeface="Arial" pitchFamily="34" charset="0"/>
                <a:ea typeface="ヒラギノ角ゴ Pro W3" pitchFamily="-84" charset="-128"/>
              </a:defRPr>
            </a:lvl3pPr>
            <a:lvl4pPr marL="1599965" indent="-228567" defTabSz="931726" eaLnBrk="0" hangingPunct="0">
              <a:spcBef>
                <a:spcPct val="30000"/>
              </a:spcBef>
              <a:defRPr sz="1200">
                <a:solidFill>
                  <a:schemeClr val="tx1"/>
                </a:solidFill>
                <a:latin typeface="Arial" pitchFamily="34" charset="0"/>
                <a:ea typeface="ヒラギノ角ゴ Pro W3" pitchFamily="-84" charset="-128"/>
              </a:defRPr>
            </a:lvl4pPr>
            <a:lvl5pPr marL="2057099" indent="-228567" defTabSz="931726" eaLnBrk="0" hangingPunct="0">
              <a:spcBef>
                <a:spcPct val="30000"/>
              </a:spcBef>
              <a:defRPr sz="1200">
                <a:solidFill>
                  <a:schemeClr val="tx1"/>
                </a:solidFill>
                <a:latin typeface="Arial" pitchFamily="34" charset="0"/>
                <a:ea typeface="ヒラギノ角ゴ Pro W3" pitchFamily="-84" charset="-128"/>
              </a:defRPr>
            </a:lvl5pPr>
            <a:lvl6pPr marL="2514232" indent="-228567" defTabSz="931726" eaLnBrk="0" fontAlgn="base" hangingPunct="0">
              <a:spcBef>
                <a:spcPct val="30000"/>
              </a:spcBef>
              <a:spcAft>
                <a:spcPct val="0"/>
              </a:spcAft>
              <a:defRPr sz="1200">
                <a:solidFill>
                  <a:schemeClr val="tx1"/>
                </a:solidFill>
                <a:latin typeface="Arial" pitchFamily="34" charset="0"/>
                <a:ea typeface="ヒラギノ角ゴ Pro W3" pitchFamily="-84" charset="-128"/>
              </a:defRPr>
            </a:lvl6pPr>
            <a:lvl7pPr marL="2971364" indent="-228567" defTabSz="931726" eaLnBrk="0" fontAlgn="base" hangingPunct="0">
              <a:spcBef>
                <a:spcPct val="30000"/>
              </a:spcBef>
              <a:spcAft>
                <a:spcPct val="0"/>
              </a:spcAft>
              <a:defRPr sz="1200">
                <a:solidFill>
                  <a:schemeClr val="tx1"/>
                </a:solidFill>
                <a:latin typeface="Arial" pitchFamily="34" charset="0"/>
                <a:ea typeface="ヒラギノ角ゴ Pro W3" pitchFamily="-84" charset="-128"/>
              </a:defRPr>
            </a:lvl7pPr>
            <a:lvl8pPr marL="3428498" indent="-228567" defTabSz="931726" eaLnBrk="0" fontAlgn="base" hangingPunct="0">
              <a:spcBef>
                <a:spcPct val="30000"/>
              </a:spcBef>
              <a:spcAft>
                <a:spcPct val="0"/>
              </a:spcAft>
              <a:defRPr sz="1200">
                <a:solidFill>
                  <a:schemeClr val="tx1"/>
                </a:solidFill>
                <a:latin typeface="Arial" pitchFamily="34" charset="0"/>
                <a:ea typeface="ヒラギノ角ゴ Pro W3" pitchFamily="-84" charset="-128"/>
              </a:defRPr>
            </a:lvl8pPr>
            <a:lvl9pPr marL="3885630" indent="-228567" defTabSz="931726" eaLnBrk="0" fontAlgn="base" hangingPunct="0">
              <a:spcBef>
                <a:spcPct val="30000"/>
              </a:spcBef>
              <a:spcAft>
                <a:spcPct val="0"/>
              </a:spcAft>
              <a:defRPr sz="1200">
                <a:solidFill>
                  <a:schemeClr val="tx1"/>
                </a:solidFill>
                <a:latin typeface="Arial" pitchFamily="34" charset="0"/>
                <a:ea typeface="ヒラギノ角ゴ Pro W3" pitchFamily="-84" charset="-128"/>
              </a:defRPr>
            </a:lvl9pPr>
          </a:lstStyle>
          <a:p>
            <a:pPr>
              <a:spcBef>
                <a:spcPct val="0"/>
              </a:spcBef>
            </a:pPr>
            <a:fld id="{5956918B-AD4E-4ABA-8D51-EDD9BD9890F0}" type="slidenum">
              <a:rPr lang="en-US" altLang="en-US"/>
              <a:pPr>
                <a:spcBef>
                  <a:spcPct val="0"/>
                </a:spcBef>
              </a:pPr>
              <a:t>17</a:t>
            </a:fld>
            <a:endParaRPr lang="en-US" altLang="en-US" dirty="0"/>
          </a:p>
        </p:txBody>
      </p:sp>
    </p:spTree>
    <p:extLst>
      <p:ext uri="{BB962C8B-B14F-4D97-AF65-F5344CB8AC3E}">
        <p14:creationId xmlns:p14="http://schemas.microsoft.com/office/powerpoint/2010/main" val="581725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mj-ea"/>
                <a:ea typeface="+mj-ea"/>
              </a:rPr>
              <a:t>ポー</a:t>
            </a:r>
            <a:r>
              <a:rPr lang="ja-JP" altLang="en-US" dirty="0" smtClean="0">
                <a:latin typeface="+mj-ea"/>
                <a:ea typeface="+mj-ea"/>
              </a:rPr>
              <a:t>ル・ハリスのこの引用を目にしたことのある方も多いと思います。この言葉は、今日、かつてないほど重要性を帯びています。</a:t>
            </a:r>
            <a:r>
              <a:rPr lang="en-US" dirty="0">
                <a:latin typeface="+mj-ea"/>
                <a:ea typeface="+mj-ea"/>
              </a:rPr>
              <a:t> </a:t>
            </a:r>
          </a:p>
          <a:p>
            <a:endParaRPr lang="en-US" dirty="0">
              <a:latin typeface="+mj-ea"/>
              <a:ea typeface="+mj-ea"/>
            </a:endParaRPr>
          </a:p>
          <a:p>
            <a:r>
              <a:rPr lang="ja-JP" altLang="en-US" dirty="0">
                <a:latin typeface="+mj-ea"/>
                <a:ea typeface="+mj-ea"/>
              </a:rPr>
              <a:t>今は、ロータリーにとって非常に大切なときです。ポリオ撲滅も間近に近づいています。ポリ</a:t>
            </a:r>
            <a:r>
              <a:rPr lang="ja-JP" altLang="en-US" dirty="0" smtClean="0">
                <a:latin typeface="+mj-ea"/>
                <a:ea typeface="+mj-ea"/>
              </a:rPr>
              <a:t>オの撲滅が宣言されるには、</a:t>
            </a:r>
            <a:r>
              <a:rPr lang="ja-JP" altLang="en-US" dirty="0">
                <a:latin typeface="+mj-ea"/>
                <a:ea typeface="+mj-ea"/>
              </a:rPr>
              <a:t>発</a:t>
            </a:r>
            <a:r>
              <a:rPr lang="ja-JP" altLang="en-US" dirty="0" smtClean="0">
                <a:latin typeface="+mj-ea"/>
                <a:ea typeface="+mj-ea"/>
              </a:rPr>
              <a:t>症がストップしてから</a:t>
            </a:r>
            <a:r>
              <a:rPr lang="en-US" altLang="ja-JP" dirty="0" smtClean="0">
                <a:latin typeface="+mj-ea"/>
                <a:ea typeface="+mj-ea"/>
              </a:rPr>
              <a:t>3</a:t>
            </a:r>
            <a:r>
              <a:rPr lang="ja-JP" altLang="en-US" dirty="0">
                <a:latin typeface="+mj-ea"/>
                <a:ea typeface="+mj-ea"/>
              </a:rPr>
              <a:t>年間、発</a:t>
            </a:r>
            <a:r>
              <a:rPr lang="ja-JP" altLang="en-US" dirty="0" smtClean="0">
                <a:latin typeface="+mj-ea"/>
                <a:ea typeface="+mj-ea"/>
              </a:rPr>
              <a:t>症ゼロの状態を維持しなけれ</a:t>
            </a:r>
            <a:r>
              <a:rPr lang="ja-JP" altLang="en-US" dirty="0">
                <a:latin typeface="+mj-ea"/>
                <a:ea typeface="+mj-ea"/>
              </a:rPr>
              <a:t>ばならないことも、</a:t>
            </a:r>
            <a:r>
              <a:rPr lang="ja-JP" altLang="en-US" dirty="0" smtClean="0">
                <a:latin typeface="+mj-ea"/>
                <a:ea typeface="+mj-ea"/>
              </a:rPr>
              <a:t>忘れてはなりませ</a:t>
            </a:r>
            <a:r>
              <a:rPr lang="ja-JP" altLang="en-US" dirty="0">
                <a:latin typeface="+mj-ea"/>
                <a:ea typeface="+mj-ea"/>
              </a:rPr>
              <a:t>ん</a:t>
            </a:r>
            <a:r>
              <a:rPr lang="ja-JP" altLang="en-US" dirty="0" smtClean="0">
                <a:latin typeface="+mj-ea"/>
                <a:ea typeface="+mj-ea"/>
              </a:rPr>
              <a:t>。</a:t>
            </a:r>
            <a:endParaRPr lang="en-US" dirty="0">
              <a:latin typeface="+mj-ea"/>
              <a:ea typeface="+mj-ea"/>
            </a:endParaRPr>
          </a:p>
          <a:p>
            <a:endParaRPr lang="en-US" dirty="0">
              <a:latin typeface="+mj-ea"/>
              <a:ea typeface="+mj-ea"/>
            </a:endParaRPr>
          </a:p>
        </p:txBody>
      </p:sp>
      <p:sp>
        <p:nvSpPr>
          <p:cNvPr id="4" name="Slide Number Placeholder 3"/>
          <p:cNvSpPr>
            <a:spLocks noGrp="1"/>
          </p:cNvSpPr>
          <p:nvPr>
            <p:ph type="sldNum" sz="quarter" idx="10"/>
          </p:nvPr>
        </p:nvSpPr>
        <p:spPr/>
        <p:txBody>
          <a:bodyPr/>
          <a:lstStyle/>
          <a:p>
            <a:pPr>
              <a:defRPr/>
            </a:pPr>
            <a:fld id="{45B00B0F-9134-D147-87FE-B28F7C1F8955}" type="slidenum">
              <a:rPr lang="en-US" smtClean="0"/>
              <a:pPr>
                <a:defRPr/>
              </a:pPr>
              <a:t>18</a:t>
            </a:fld>
            <a:endParaRPr lang="en-US"/>
          </a:p>
        </p:txBody>
      </p:sp>
    </p:spTree>
    <p:extLst>
      <p:ext uri="{BB962C8B-B14F-4D97-AF65-F5344CB8AC3E}">
        <p14:creationId xmlns:p14="http://schemas.microsoft.com/office/powerpoint/2010/main" val="3182533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mj-ea"/>
                <a:ea typeface="+mj-ea"/>
              </a:rPr>
              <a:t>昨</a:t>
            </a:r>
            <a:r>
              <a:rPr lang="ja-JP" altLang="en-US" dirty="0" smtClean="0">
                <a:latin typeface="+mj-ea"/>
                <a:ea typeface="+mj-ea"/>
              </a:rPr>
              <a:t>年</a:t>
            </a:r>
            <a:r>
              <a:rPr lang="en-US" altLang="ja-JP" dirty="0" smtClean="0">
                <a:latin typeface="+mj-ea"/>
                <a:ea typeface="+mj-ea"/>
              </a:rPr>
              <a:t>10</a:t>
            </a:r>
            <a:r>
              <a:rPr lang="ja-JP" altLang="en-US" dirty="0" smtClean="0">
                <a:latin typeface="+mj-ea"/>
                <a:ea typeface="+mj-ea"/>
              </a:rPr>
              <a:t>月、理事会と財団管理委員会は、変化し続ける世界にロータリーが追いついていく必要があることを認識しました。ペースの速い現代社会では、ロータリーの競合団体が数多く作り出され</a:t>
            </a:r>
            <a:r>
              <a:rPr lang="ja-JP" altLang="en-US" dirty="0" smtClean="0">
                <a:latin typeface="+mj-ea"/>
                <a:ea typeface="+mj-ea"/>
              </a:rPr>
              <a:t>、ボランティア人員や寄付といったリソースを得るために競</a:t>
            </a:r>
            <a:r>
              <a:rPr lang="ja-JP" altLang="en-US" dirty="0" smtClean="0">
                <a:latin typeface="+mj-ea"/>
                <a:ea typeface="+mj-ea"/>
              </a:rPr>
              <a:t>いあっています。このため、ロータリーのリーダーである私たちは、全会員がロータリー</a:t>
            </a:r>
            <a:r>
              <a:rPr lang="ja-JP" altLang="en-US" dirty="0">
                <a:latin typeface="+mj-ea"/>
                <a:ea typeface="+mj-ea"/>
              </a:rPr>
              <a:t>会</a:t>
            </a:r>
            <a:r>
              <a:rPr lang="ja-JP" altLang="en-US" dirty="0" smtClean="0">
                <a:latin typeface="+mj-ea"/>
                <a:ea typeface="+mj-ea"/>
              </a:rPr>
              <a:t>員であるこ</a:t>
            </a:r>
            <a:r>
              <a:rPr lang="ja-JP" altLang="en-US" dirty="0">
                <a:latin typeface="+mj-ea"/>
                <a:ea typeface="+mj-ea"/>
              </a:rPr>
              <a:t>と</a:t>
            </a:r>
            <a:r>
              <a:rPr lang="ja-JP" altLang="en-US" dirty="0" smtClean="0">
                <a:latin typeface="+mj-ea"/>
                <a:ea typeface="+mj-ea"/>
              </a:rPr>
              <a:t>のメリットと価値を実感できるよう、力を注がなければなりません。</a:t>
            </a:r>
            <a:endParaRPr lang="en-US" dirty="0">
              <a:latin typeface="+mj-ea"/>
              <a:ea typeface="+mj-ea"/>
            </a:endParaRPr>
          </a:p>
          <a:p>
            <a:pPr lvl="0"/>
            <a:endParaRPr lang="en-US" dirty="0">
              <a:latin typeface="+mj-ea"/>
              <a:ea typeface="+mj-ea"/>
            </a:endParaRPr>
          </a:p>
          <a:p>
            <a:pPr marL="165261" indent="-165261">
              <a:buFont typeface="Arial" panose="020B0604020202020204" pitchFamily="34" charset="0"/>
              <a:buChar char="•"/>
            </a:pPr>
            <a:r>
              <a:rPr lang="ja-JP" altLang="en-US" dirty="0">
                <a:latin typeface="+mj-ea"/>
                <a:ea typeface="+mj-ea"/>
              </a:rPr>
              <a:t>ロータリ</a:t>
            </a:r>
            <a:r>
              <a:rPr lang="ja-JP" altLang="en-US" dirty="0" smtClean="0">
                <a:latin typeface="+mj-ea"/>
                <a:ea typeface="+mj-ea"/>
              </a:rPr>
              <a:t>ーは時代に適応しなければなりません。</a:t>
            </a:r>
            <a:r>
              <a:rPr lang="en-US" dirty="0">
                <a:latin typeface="+mj-ea"/>
                <a:ea typeface="+mj-ea"/>
              </a:rPr>
              <a:t> </a:t>
            </a:r>
          </a:p>
          <a:p>
            <a:pPr marL="165261" indent="-165261">
              <a:buFont typeface="Arial" panose="020B0604020202020204" pitchFamily="34" charset="0"/>
              <a:buChar char="•"/>
            </a:pPr>
            <a:r>
              <a:rPr lang="ja-JP" altLang="en-US" dirty="0">
                <a:latin typeface="+mj-ea"/>
                <a:ea typeface="+mj-ea"/>
              </a:rPr>
              <a:t>ロータリーは、次なる</a:t>
            </a:r>
            <a:r>
              <a:rPr lang="en-US" altLang="ja-JP" dirty="0">
                <a:latin typeface="+mj-ea"/>
                <a:ea typeface="+mj-ea"/>
              </a:rPr>
              <a:t>100</a:t>
            </a:r>
            <a:r>
              <a:rPr lang="ja-JP" altLang="en-US" dirty="0">
                <a:latin typeface="+mj-ea"/>
                <a:ea typeface="+mj-ea"/>
              </a:rPr>
              <a:t>年間に存続していくために、ビジョンを備えなければなりません。</a:t>
            </a:r>
            <a:r>
              <a:rPr lang="en-US" dirty="0">
                <a:latin typeface="+mj-ea"/>
                <a:ea typeface="+mj-ea"/>
              </a:rPr>
              <a:t> </a:t>
            </a:r>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spcBef>
                <a:spcPct val="30000"/>
              </a:spcBef>
              <a:defRPr sz="1200">
                <a:solidFill>
                  <a:schemeClr val="tx1"/>
                </a:solidFill>
                <a:latin typeface="Arial" pitchFamily="34" charset="0"/>
                <a:ea typeface="ヒラギノ角ゴ Pro W3" pitchFamily="-84" charset="-128"/>
              </a:defRPr>
            </a:lvl1pPr>
            <a:lvl2pPr marL="742841" indent="-285708" defTabSz="931726" eaLnBrk="0" hangingPunct="0">
              <a:spcBef>
                <a:spcPct val="30000"/>
              </a:spcBef>
              <a:defRPr sz="1200">
                <a:solidFill>
                  <a:schemeClr val="tx1"/>
                </a:solidFill>
                <a:latin typeface="Arial" pitchFamily="34" charset="0"/>
                <a:ea typeface="ヒラギノ角ゴ Pro W3" pitchFamily="-84" charset="-128"/>
              </a:defRPr>
            </a:lvl2pPr>
            <a:lvl3pPr marL="1142833" indent="-228567" defTabSz="931726" eaLnBrk="0" hangingPunct="0">
              <a:spcBef>
                <a:spcPct val="30000"/>
              </a:spcBef>
              <a:defRPr sz="1200">
                <a:solidFill>
                  <a:schemeClr val="tx1"/>
                </a:solidFill>
                <a:latin typeface="Arial" pitchFamily="34" charset="0"/>
                <a:ea typeface="ヒラギノ角ゴ Pro W3" pitchFamily="-84" charset="-128"/>
              </a:defRPr>
            </a:lvl3pPr>
            <a:lvl4pPr marL="1599965" indent="-228567" defTabSz="931726" eaLnBrk="0" hangingPunct="0">
              <a:spcBef>
                <a:spcPct val="30000"/>
              </a:spcBef>
              <a:defRPr sz="1200">
                <a:solidFill>
                  <a:schemeClr val="tx1"/>
                </a:solidFill>
                <a:latin typeface="Arial" pitchFamily="34" charset="0"/>
                <a:ea typeface="ヒラギノ角ゴ Pro W3" pitchFamily="-84" charset="-128"/>
              </a:defRPr>
            </a:lvl4pPr>
            <a:lvl5pPr marL="2057099" indent="-228567" defTabSz="931726" eaLnBrk="0" hangingPunct="0">
              <a:spcBef>
                <a:spcPct val="30000"/>
              </a:spcBef>
              <a:defRPr sz="1200">
                <a:solidFill>
                  <a:schemeClr val="tx1"/>
                </a:solidFill>
                <a:latin typeface="Arial" pitchFamily="34" charset="0"/>
                <a:ea typeface="ヒラギノ角ゴ Pro W3" pitchFamily="-84" charset="-128"/>
              </a:defRPr>
            </a:lvl5pPr>
            <a:lvl6pPr marL="2514232" indent="-228567" defTabSz="931726" eaLnBrk="0" fontAlgn="base" hangingPunct="0">
              <a:spcBef>
                <a:spcPct val="30000"/>
              </a:spcBef>
              <a:spcAft>
                <a:spcPct val="0"/>
              </a:spcAft>
              <a:defRPr sz="1200">
                <a:solidFill>
                  <a:schemeClr val="tx1"/>
                </a:solidFill>
                <a:latin typeface="Arial" pitchFamily="34" charset="0"/>
                <a:ea typeface="ヒラギノ角ゴ Pro W3" pitchFamily="-84" charset="-128"/>
              </a:defRPr>
            </a:lvl6pPr>
            <a:lvl7pPr marL="2971364" indent="-228567" defTabSz="931726" eaLnBrk="0" fontAlgn="base" hangingPunct="0">
              <a:spcBef>
                <a:spcPct val="30000"/>
              </a:spcBef>
              <a:spcAft>
                <a:spcPct val="0"/>
              </a:spcAft>
              <a:defRPr sz="1200">
                <a:solidFill>
                  <a:schemeClr val="tx1"/>
                </a:solidFill>
                <a:latin typeface="Arial" pitchFamily="34" charset="0"/>
                <a:ea typeface="ヒラギノ角ゴ Pro W3" pitchFamily="-84" charset="-128"/>
              </a:defRPr>
            </a:lvl7pPr>
            <a:lvl8pPr marL="3428498" indent="-228567" defTabSz="931726" eaLnBrk="0" fontAlgn="base" hangingPunct="0">
              <a:spcBef>
                <a:spcPct val="30000"/>
              </a:spcBef>
              <a:spcAft>
                <a:spcPct val="0"/>
              </a:spcAft>
              <a:defRPr sz="1200">
                <a:solidFill>
                  <a:schemeClr val="tx1"/>
                </a:solidFill>
                <a:latin typeface="Arial" pitchFamily="34" charset="0"/>
                <a:ea typeface="ヒラギノ角ゴ Pro W3" pitchFamily="-84" charset="-128"/>
              </a:defRPr>
            </a:lvl8pPr>
            <a:lvl9pPr marL="3885630" indent="-228567" defTabSz="931726" eaLnBrk="0" fontAlgn="base" hangingPunct="0">
              <a:spcBef>
                <a:spcPct val="30000"/>
              </a:spcBef>
              <a:spcAft>
                <a:spcPct val="0"/>
              </a:spcAft>
              <a:defRPr sz="1200">
                <a:solidFill>
                  <a:schemeClr val="tx1"/>
                </a:solidFill>
                <a:latin typeface="Arial" pitchFamily="34" charset="0"/>
                <a:ea typeface="ヒラギノ角ゴ Pro W3" pitchFamily="-84" charset="-128"/>
              </a:defRPr>
            </a:lvl9pPr>
          </a:lstStyle>
          <a:p>
            <a:pPr>
              <a:spcBef>
                <a:spcPct val="0"/>
              </a:spcBef>
            </a:pPr>
            <a:fld id="{32971966-2A39-4407-879D-62FEE392791E}" type="slidenum">
              <a:rPr lang="en-US" altLang="en-US">
                <a:solidFill>
                  <a:prstClr val="black"/>
                </a:solidFill>
              </a:rPr>
              <a:pPr>
                <a:spcBef>
                  <a:spcPct val="0"/>
                </a:spcBef>
              </a:pPr>
              <a:t>19</a:t>
            </a:fld>
            <a:endParaRPr lang="en-US" altLang="en-US">
              <a:solidFill>
                <a:prstClr val="black"/>
              </a:solidFill>
            </a:endParaRPr>
          </a:p>
        </p:txBody>
      </p:sp>
    </p:spTree>
    <p:extLst>
      <p:ext uri="{BB962C8B-B14F-4D97-AF65-F5344CB8AC3E}">
        <p14:creationId xmlns:p14="http://schemas.microsoft.com/office/powerpoint/2010/main" val="457479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b="1" dirty="0">
                <a:latin typeface="MS PGothic" panose="020B0600070205080204" pitchFamily="34" charset="-128"/>
                <a:ea typeface="MS PGothic" panose="020B0600070205080204" pitchFamily="34" charset="-128"/>
              </a:rPr>
              <a:t>会員</a:t>
            </a:r>
            <a:r>
              <a:rPr lang="ja-JP" altLang="en-US" b="1" dirty="0" smtClean="0">
                <a:latin typeface="MS PGothic" panose="020B0600070205080204" pitchFamily="34" charset="-128"/>
                <a:ea typeface="MS PGothic" panose="020B0600070205080204" pitchFamily="34" charset="-128"/>
              </a:rPr>
              <a:t>は</a:t>
            </a:r>
            <a:r>
              <a:rPr lang="ja-JP" altLang="en-US" b="1" dirty="0">
                <a:latin typeface="MS PGothic" panose="020B0600070205080204" pitchFamily="34" charset="-128"/>
                <a:ea typeface="MS PGothic" panose="020B0600070205080204" pitchFamily="34" charset="-128"/>
              </a:rPr>
              <a:t>ロータリ</a:t>
            </a:r>
            <a:r>
              <a:rPr lang="ja-JP" altLang="en-US" b="1" dirty="0" smtClean="0">
                <a:latin typeface="MS PGothic" panose="020B0600070205080204" pitchFamily="34" charset="-128"/>
                <a:ea typeface="MS PGothic" panose="020B0600070205080204" pitchFamily="34" charset="-128"/>
              </a:rPr>
              <a:t>ーにと</a:t>
            </a:r>
            <a:r>
              <a:rPr lang="ja-JP" altLang="en-US" b="1" dirty="0">
                <a:latin typeface="MS PGothic" panose="020B0600070205080204" pitchFamily="34" charset="-128"/>
                <a:ea typeface="MS PGothic" panose="020B0600070205080204" pitchFamily="34" charset="-128"/>
              </a:rPr>
              <a:t>っ</a:t>
            </a:r>
            <a:r>
              <a:rPr lang="ja-JP" altLang="en-US" b="1" dirty="0" smtClean="0">
                <a:latin typeface="MS PGothic" panose="020B0600070205080204" pitchFamily="34" charset="-128"/>
                <a:ea typeface="MS PGothic" panose="020B0600070205080204" pitchFamily="34" charset="-128"/>
              </a:rPr>
              <a:t>て一番大切な資産で</a:t>
            </a:r>
            <a:r>
              <a:rPr lang="ja-JP" altLang="en-US" b="1" dirty="0">
                <a:latin typeface="MS PGothic" panose="020B0600070205080204" pitchFamily="34" charset="-128"/>
                <a:ea typeface="MS PGothic" panose="020B0600070205080204" pitchFamily="34" charset="-128"/>
              </a:rPr>
              <a:t>す。</a:t>
            </a:r>
            <a:r>
              <a:rPr lang="ja-JP" altLang="en-US" dirty="0">
                <a:latin typeface="MS PGothic" panose="020B0600070205080204" pitchFamily="34" charset="-128"/>
                <a:ea typeface="MS PGothic" panose="020B0600070205080204" pitchFamily="34" charset="-128"/>
              </a:rPr>
              <a:t>会員が増えれば、クラブの活気が増し、地元や世界におけるロータリーの存在感が増し、地域社会で活動するた</a:t>
            </a:r>
            <a:r>
              <a:rPr lang="ja-JP" altLang="en-US" dirty="0" smtClean="0">
                <a:latin typeface="MS PGothic" panose="020B0600070205080204" pitchFamily="34" charset="-128"/>
                <a:ea typeface="MS PGothic" panose="020B0600070205080204" pitchFamily="34" charset="-128"/>
              </a:rPr>
              <a:t>め</a:t>
            </a:r>
            <a:r>
              <a:rPr lang="ja-JP" altLang="en-US" dirty="0">
                <a:latin typeface="MS PGothic" panose="020B0600070205080204" pitchFamily="34" charset="-128"/>
                <a:ea typeface="MS PGothic" panose="020B0600070205080204" pitchFamily="34" charset="-128"/>
              </a:rPr>
              <a:t>の</a:t>
            </a:r>
            <a:r>
              <a:rPr lang="ja-JP" altLang="en-US" dirty="0" smtClean="0">
                <a:latin typeface="MS PGothic" panose="020B0600070205080204" pitchFamily="34" charset="-128"/>
                <a:ea typeface="MS PGothic" panose="020B0600070205080204" pitchFamily="34" charset="-128"/>
              </a:rPr>
              <a:t>知識や経験が増し、活動資</a:t>
            </a:r>
            <a:r>
              <a:rPr lang="ja-JP" altLang="en-US" dirty="0">
                <a:latin typeface="MS PGothic" panose="020B0600070205080204" pitchFamily="34" charset="-128"/>
                <a:ea typeface="MS PGothic" panose="020B0600070205080204" pitchFamily="34" charset="-128"/>
              </a:rPr>
              <a:t>金も</a:t>
            </a:r>
            <a:r>
              <a:rPr lang="ja-JP" altLang="en-US" dirty="0" smtClean="0">
                <a:latin typeface="MS PGothic" panose="020B0600070205080204" pitchFamily="34" charset="-128"/>
                <a:ea typeface="MS PGothic" panose="020B0600070205080204" pitchFamily="34" charset="-128"/>
              </a:rPr>
              <a:t>増します。こ</a:t>
            </a:r>
            <a:r>
              <a:rPr lang="ja-JP" altLang="en-US" dirty="0">
                <a:latin typeface="MS PGothic" panose="020B0600070205080204" pitchFamily="34" charset="-128"/>
                <a:ea typeface="MS PGothic" panose="020B0600070205080204" pitchFamily="34" charset="-128"/>
              </a:rPr>
              <a:t>れほどのリソースを備え</a:t>
            </a:r>
            <a:r>
              <a:rPr lang="ja-JP" altLang="en-US" dirty="0" smtClean="0">
                <a:latin typeface="MS PGothic" panose="020B0600070205080204" pitchFamily="34" charset="-128"/>
                <a:ea typeface="MS PGothic" panose="020B0600070205080204" pitchFamily="34" charset="-128"/>
              </a:rPr>
              <a:t>た</a:t>
            </a:r>
            <a:r>
              <a:rPr lang="ja-JP" altLang="en-US" dirty="0">
                <a:latin typeface="MS PGothic" panose="020B0600070205080204" pitchFamily="34" charset="-128"/>
                <a:ea typeface="MS PGothic" panose="020B0600070205080204" pitchFamily="34" charset="-128"/>
              </a:rPr>
              <a:t>団</a:t>
            </a:r>
            <a:r>
              <a:rPr lang="ja-JP" altLang="en-US" dirty="0" smtClean="0">
                <a:latin typeface="MS PGothic" panose="020B0600070205080204" pitchFamily="34" charset="-128"/>
                <a:ea typeface="MS PGothic" panose="020B0600070205080204" pitchFamily="34" charset="-128"/>
              </a:rPr>
              <a:t>体</a:t>
            </a:r>
            <a:r>
              <a:rPr lang="ja-JP" altLang="en-US" dirty="0">
                <a:latin typeface="MS PGothic" panose="020B0600070205080204" pitchFamily="34" charset="-128"/>
                <a:ea typeface="MS PGothic" panose="020B0600070205080204" pitchFamily="34" charset="-128"/>
              </a:rPr>
              <a:t>は</a:t>
            </a:r>
            <a:r>
              <a:rPr lang="ja-JP" altLang="en-US" dirty="0" smtClean="0">
                <a:latin typeface="MS PGothic" panose="020B0600070205080204" pitchFamily="34" charset="-128"/>
                <a:ea typeface="MS PGothic" panose="020B0600070205080204" pitchFamily="34" charset="-128"/>
              </a:rPr>
              <a:t>、</a:t>
            </a:r>
            <a:r>
              <a:rPr lang="ja-JP" altLang="en-US" dirty="0">
                <a:latin typeface="MS PGothic" panose="020B0600070205080204" pitchFamily="34" charset="-128"/>
                <a:ea typeface="MS PGothic" panose="020B0600070205080204" pitchFamily="34" charset="-128"/>
              </a:rPr>
              <a:t>ほかにはありません。会員はロータリーが前進するために欠かせない存在です。</a:t>
            </a:r>
            <a:endParaRPr lang="en-US" dirty="0">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pPr>
              <a:defRPr/>
            </a:pPr>
            <a:fld id="{2BD8C830-F6C3-4BB2-B2FC-2BA1D44CADBE}" type="slidenum">
              <a:rPr lang="en-US" smtClean="0"/>
              <a:pPr>
                <a:defRPr/>
              </a:pPr>
              <a:t>2</a:t>
            </a:fld>
            <a:endParaRPr lang="en-US"/>
          </a:p>
        </p:txBody>
      </p:sp>
    </p:spTree>
    <p:extLst>
      <p:ext uri="{BB962C8B-B14F-4D97-AF65-F5344CB8AC3E}">
        <p14:creationId xmlns:p14="http://schemas.microsoft.com/office/powerpoint/2010/main" val="417694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mj-ea"/>
                <a:ea typeface="+mj-ea"/>
              </a:rPr>
              <a:t>最近まで、ロータリーは自らを「人道的奉仕団体」として位置づけ、会員の重要性を十分強調していませんでした。</a:t>
            </a:r>
            <a:endParaRPr lang="en-US" dirty="0">
              <a:latin typeface="+mj-ea"/>
              <a:ea typeface="+mj-ea"/>
            </a:endParaRPr>
          </a:p>
        </p:txBody>
      </p:sp>
      <p:sp>
        <p:nvSpPr>
          <p:cNvPr id="4" name="Slide Number Placeholder 3"/>
          <p:cNvSpPr>
            <a:spLocks noGrp="1"/>
          </p:cNvSpPr>
          <p:nvPr>
            <p:ph type="sldNum" sz="quarter" idx="10"/>
          </p:nvPr>
        </p:nvSpPr>
        <p:spPr/>
        <p:txBody>
          <a:bodyPr/>
          <a:lstStyle/>
          <a:p>
            <a:fld id="{87FFDC6A-A29F-43A3-BE22-147F36D8936D}"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585576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mj-ea"/>
                <a:ea typeface="+mj-ea"/>
              </a:rPr>
              <a:t>しかし、ロータリーがほかと違う特別な団体である理由は、その会員組織にあります。このため、ご覧の図の「および」が重要な要素となります。</a:t>
            </a:r>
            <a:endParaRPr lang="en-US" altLang="ja-JP" dirty="0">
              <a:latin typeface="+mj-ea"/>
              <a:ea typeface="+mj-ea"/>
            </a:endParaRPr>
          </a:p>
          <a:p>
            <a:r>
              <a:rPr lang="ja-JP" altLang="en-US" dirty="0">
                <a:latin typeface="+mj-ea"/>
                <a:ea typeface="+mj-ea"/>
              </a:rPr>
              <a:t>ロータリ</a:t>
            </a:r>
            <a:r>
              <a:rPr lang="ja-JP" altLang="en-US" dirty="0" smtClean="0">
                <a:latin typeface="+mj-ea"/>
                <a:ea typeface="+mj-ea"/>
              </a:rPr>
              <a:t>ー</a:t>
            </a:r>
            <a:r>
              <a:rPr lang="ja-JP" altLang="en-US" dirty="0">
                <a:latin typeface="+mj-ea"/>
                <a:ea typeface="+mj-ea"/>
              </a:rPr>
              <a:t>は</a:t>
            </a:r>
            <a:r>
              <a:rPr lang="ja-JP" altLang="en-US" dirty="0" smtClean="0">
                <a:latin typeface="+mj-ea"/>
                <a:ea typeface="+mj-ea"/>
              </a:rPr>
              <a:t>、「奉</a:t>
            </a:r>
            <a:r>
              <a:rPr lang="ja-JP" altLang="en-US" dirty="0" smtClean="0">
                <a:latin typeface="+mj-ea"/>
                <a:ea typeface="+mj-ea"/>
              </a:rPr>
              <a:t>仕活動を行っている会員から成る団</a:t>
            </a:r>
            <a:r>
              <a:rPr lang="ja-JP" altLang="en-US" dirty="0" smtClean="0">
                <a:latin typeface="+mj-ea"/>
                <a:ea typeface="+mj-ea"/>
              </a:rPr>
              <a:t>体」だ</a:t>
            </a:r>
            <a:r>
              <a:rPr lang="ja-JP" altLang="en-US" dirty="0" smtClean="0">
                <a:latin typeface="+mj-ea"/>
                <a:ea typeface="+mj-ea"/>
              </a:rPr>
              <a:t>ということです。</a:t>
            </a:r>
            <a:endParaRPr lang="en-US" dirty="0">
              <a:latin typeface="+mj-ea"/>
              <a:ea typeface="+mj-ea"/>
            </a:endParaRPr>
          </a:p>
        </p:txBody>
      </p:sp>
      <p:sp>
        <p:nvSpPr>
          <p:cNvPr id="4" name="Slide Number Placeholder 3"/>
          <p:cNvSpPr>
            <a:spLocks noGrp="1"/>
          </p:cNvSpPr>
          <p:nvPr>
            <p:ph type="sldNum" sz="quarter" idx="10"/>
          </p:nvPr>
        </p:nvSpPr>
        <p:spPr/>
        <p:txBody>
          <a:bodyPr/>
          <a:lstStyle/>
          <a:p>
            <a:fld id="{87FFDC6A-A29F-43A3-BE22-147F36D8936D}"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585576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p:spPr>
        <p:txBody>
          <a:bodyPr/>
          <a:lstStyle/>
          <a:p>
            <a:r>
              <a:rPr lang="ja-JP" altLang="en-US" dirty="0">
                <a:latin typeface="+mj-ea"/>
                <a:ea typeface="+mj-ea"/>
              </a:rPr>
              <a:t>ロータリーの本質を表すこれらの言葉は、実際に実行してこそ意味があります。私たちは、地域社会や世界に変化をもたらすために、リーダーの入会を促し、アイデアを交換し</a:t>
            </a:r>
            <a:r>
              <a:rPr lang="ja-JP" altLang="en-US" dirty="0" smtClean="0">
                <a:latin typeface="+mj-ea"/>
                <a:ea typeface="+mj-ea"/>
              </a:rPr>
              <a:t>、</a:t>
            </a:r>
            <a:r>
              <a:rPr lang="ja-JP" altLang="en-US" dirty="0">
                <a:latin typeface="+mj-ea"/>
                <a:ea typeface="+mj-ea"/>
              </a:rPr>
              <a:t>アイデア</a:t>
            </a:r>
            <a:r>
              <a:rPr lang="ja-JP" altLang="en-US" dirty="0" smtClean="0">
                <a:latin typeface="+mj-ea"/>
                <a:ea typeface="+mj-ea"/>
              </a:rPr>
              <a:t>を</a:t>
            </a:r>
            <a:r>
              <a:rPr lang="ja-JP" altLang="en-US" dirty="0">
                <a:latin typeface="+mj-ea"/>
                <a:ea typeface="+mj-ea"/>
              </a:rPr>
              <a:t>行動に移さなければなりません。</a:t>
            </a:r>
            <a:endParaRPr lang="en-US" dirty="0">
              <a:latin typeface="+mj-ea"/>
              <a:ea typeface="+mj-ea"/>
            </a:endParaRPr>
          </a:p>
          <a:p>
            <a:endParaRPr lang="en-US" dirty="0">
              <a:latin typeface="+mj-ea"/>
              <a:ea typeface="+mj-ea"/>
            </a:endParaRPr>
          </a:p>
          <a:p>
            <a:endParaRPr lang="en-US" dirty="0" smtClean="0">
              <a:latin typeface="+mj-ea"/>
              <a:ea typeface="+mj-ea"/>
              <a:cs typeface="ヒラギノ角ゴ Pro W3"/>
            </a:endParaRPr>
          </a:p>
        </p:txBody>
      </p:sp>
      <p:sp>
        <p:nvSpPr>
          <p:cNvPr id="48131" name="Slide Number Placeholder 3"/>
          <p:cNvSpPr>
            <a:spLocks noGrp="1"/>
          </p:cNvSpPr>
          <p:nvPr>
            <p:ph type="sldNum" sz="quarter" idx="5"/>
          </p:nvPr>
        </p:nvSpPr>
        <p:spPr>
          <a:noFill/>
          <a:ln>
            <a:miter lim="800000"/>
            <a:headEnd/>
            <a:tailEnd/>
          </a:ln>
        </p:spPr>
        <p:txBody>
          <a:bodyPr/>
          <a:lstStyle/>
          <a:p>
            <a:fld id="{33139FE3-461F-486F-9EF4-5C37667E3F2A}" type="slidenum">
              <a:rPr lang="en-US" smtClean="0">
                <a:solidFill>
                  <a:srgbClr val="000000"/>
                </a:solidFill>
                <a:ea typeface="ヒラギノ角ゴ Pro W3"/>
                <a:cs typeface="ヒラギノ角ゴ Pro W3"/>
              </a:rPr>
              <a:pPr/>
              <a:t>22</a:t>
            </a:fld>
            <a:endParaRPr lang="en-US" smtClean="0">
              <a:solidFill>
                <a:srgbClr val="000000"/>
              </a:solidFill>
              <a:ea typeface="ヒラギノ角ゴ Pro W3"/>
              <a:cs typeface="ヒラギノ角ゴ Pro W3"/>
            </a:endParaRPr>
          </a:p>
        </p:txBody>
      </p:sp>
    </p:spTree>
    <p:extLst>
      <p:ext uri="{BB962C8B-B14F-4D97-AF65-F5344CB8AC3E}">
        <p14:creationId xmlns:p14="http://schemas.microsoft.com/office/powerpoint/2010/main" val="145070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mj-ea"/>
                <a:ea typeface="+mj-ea"/>
              </a:rPr>
              <a:t>多</a:t>
            </a:r>
            <a:r>
              <a:rPr lang="ja-JP" altLang="en-US" dirty="0" smtClean="0">
                <a:latin typeface="+mj-ea"/>
                <a:ea typeface="+mj-ea"/>
              </a:rPr>
              <a:t>くの人に入会してもらい、地元や世界に変化をもたらすような活動をクラブで実現できるよう、</a:t>
            </a:r>
            <a:r>
              <a:rPr lang="ja-JP" altLang="en-US" dirty="0">
                <a:latin typeface="+mj-ea"/>
                <a:ea typeface="+mj-ea"/>
              </a:rPr>
              <a:t>国</a:t>
            </a:r>
            <a:r>
              <a:rPr lang="ja-JP" altLang="en-US" dirty="0" smtClean="0">
                <a:latin typeface="+mj-ea"/>
                <a:ea typeface="+mj-ea"/>
              </a:rPr>
              <a:t>際</a:t>
            </a:r>
            <a:r>
              <a:rPr lang="ja-JP" altLang="en-US" dirty="0">
                <a:latin typeface="+mj-ea"/>
                <a:ea typeface="+mj-ea"/>
              </a:rPr>
              <a:t>ロータリー</a:t>
            </a:r>
            <a:r>
              <a:rPr lang="ja-JP" altLang="en-US" dirty="0" smtClean="0">
                <a:latin typeface="+mj-ea"/>
                <a:ea typeface="+mj-ea"/>
              </a:rPr>
              <a:t>としてどのようにお手伝いできるかを伺うために、</a:t>
            </a:r>
            <a:r>
              <a:rPr lang="en-US" altLang="ja-JP" dirty="0" smtClean="0">
                <a:latin typeface="+mj-ea"/>
                <a:ea typeface="+mj-ea"/>
              </a:rPr>
              <a:t>65,000</a:t>
            </a:r>
            <a:r>
              <a:rPr lang="ja-JP" altLang="en-US" dirty="0" smtClean="0">
                <a:latin typeface="+mj-ea"/>
                <a:ea typeface="+mj-ea"/>
              </a:rPr>
              <a:t>人のロータリアンとローターアクターを対象としたアンケート調査を実施しました。そこで分かったことは、回答者の</a:t>
            </a:r>
            <a:r>
              <a:rPr lang="en-US" altLang="ja-JP" dirty="0" smtClean="0">
                <a:latin typeface="+mj-ea"/>
                <a:ea typeface="+mj-ea"/>
              </a:rPr>
              <a:t>80</a:t>
            </a:r>
            <a:r>
              <a:rPr lang="ja-JP" altLang="en-US" dirty="0" smtClean="0">
                <a:latin typeface="+mj-ea"/>
                <a:ea typeface="+mj-ea"/>
              </a:rPr>
              <a:t>％が、</a:t>
            </a:r>
            <a:r>
              <a:rPr lang="ja-JP" altLang="en-US" dirty="0">
                <a:latin typeface="+mj-ea"/>
                <a:ea typeface="+mj-ea"/>
              </a:rPr>
              <a:t>国際ロータリーから</a:t>
            </a:r>
            <a:r>
              <a:rPr lang="ja-JP" altLang="en-US" dirty="0" smtClean="0">
                <a:latin typeface="+mj-ea"/>
                <a:ea typeface="+mj-ea"/>
              </a:rPr>
              <a:t>より多くのサポートやリソースを望んでいることでした。これには、クラブ・地区役員への研修のさらなる充実や、クラブ同士のつながりを築くためのサポートが含まれていま</a:t>
            </a:r>
            <a:r>
              <a:rPr lang="ja-JP" altLang="en-US" dirty="0">
                <a:latin typeface="+mj-ea"/>
                <a:ea typeface="+mj-ea"/>
              </a:rPr>
              <a:t>す</a:t>
            </a:r>
            <a:r>
              <a:rPr lang="ja-JP" altLang="en-US" dirty="0" smtClean="0">
                <a:latin typeface="+mj-ea"/>
                <a:ea typeface="+mj-ea"/>
              </a:rPr>
              <a:t>。</a:t>
            </a:r>
            <a:endParaRPr lang="en-US" dirty="0">
              <a:latin typeface="+mj-ea"/>
              <a:ea typeface="+mj-ea"/>
            </a:endParaRPr>
          </a:p>
          <a:p>
            <a:r>
              <a:rPr lang="ja-JP" altLang="en-US" dirty="0">
                <a:latin typeface="+mj-ea"/>
                <a:ea typeface="+mj-ea"/>
              </a:rPr>
              <a:t>こうした結果を受け、国際ロータリーでは</a:t>
            </a:r>
            <a:r>
              <a:rPr lang="ja-JP" altLang="en-US" dirty="0" smtClean="0">
                <a:latin typeface="+mj-ea"/>
                <a:ea typeface="+mj-ea"/>
              </a:rPr>
              <a:t>、</a:t>
            </a:r>
            <a:r>
              <a:rPr lang="ja-JP" altLang="en-US" dirty="0">
                <a:latin typeface="+mj-ea"/>
                <a:ea typeface="+mj-ea"/>
              </a:rPr>
              <a:t>会員</a:t>
            </a:r>
            <a:r>
              <a:rPr lang="ja-JP" altLang="en-US" dirty="0" smtClean="0">
                <a:latin typeface="+mj-ea"/>
                <a:ea typeface="+mj-ea"/>
              </a:rPr>
              <a:t>の</a:t>
            </a:r>
            <a:r>
              <a:rPr lang="ja-JP" altLang="en-US" dirty="0">
                <a:latin typeface="+mj-ea"/>
                <a:ea typeface="+mj-ea"/>
              </a:rPr>
              <a:t>要望に応えるために最善を</a:t>
            </a:r>
            <a:r>
              <a:rPr lang="ja-JP" altLang="en-US" dirty="0" smtClean="0">
                <a:latin typeface="+mj-ea"/>
                <a:ea typeface="+mj-ea"/>
              </a:rPr>
              <a:t>尽くしています。その一</a:t>
            </a:r>
            <a:r>
              <a:rPr lang="ja-JP" altLang="en-US" dirty="0">
                <a:latin typeface="+mj-ea"/>
                <a:ea typeface="+mj-ea"/>
              </a:rPr>
              <a:t>方で、未来のため</a:t>
            </a:r>
            <a:r>
              <a:rPr lang="ja-JP" altLang="en-US" dirty="0" smtClean="0">
                <a:latin typeface="+mj-ea"/>
                <a:ea typeface="+mj-ea"/>
              </a:rPr>
              <a:t>のし</a:t>
            </a:r>
            <a:r>
              <a:rPr lang="ja-JP" altLang="en-US" dirty="0">
                <a:latin typeface="+mj-ea"/>
                <a:ea typeface="+mj-ea"/>
              </a:rPr>
              <a:t>っ</a:t>
            </a:r>
            <a:r>
              <a:rPr lang="ja-JP" altLang="en-US" dirty="0" smtClean="0">
                <a:latin typeface="+mj-ea"/>
                <a:ea typeface="+mj-ea"/>
              </a:rPr>
              <a:t>かりとし</a:t>
            </a:r>
            <a:r>
              <a:rPr lang="ja-JP" altLang="en-US" dirty="0">
                <a:latin typeface="+mj-ea"/>
                <a:ea typeface="+mj-ea"/>
              </a:rPr>
              <a:t>た</a:t>
            </a:r>
            <a:r>
              <a:rPr lang="ja-JP" altLang="en-US" dirty="0" smtClean="0">
                <a:latin typeface="+mj-ea"/>
                <a:ea typeface="+mj-ea"/>
              </a:rPr>
              <a:t>土</a:t>
            </a:r>
            <a:r>
              <a:rPr lang="ja-JP" altLang="en-US" dirty="0">
                <a:latin typeface="+mj-ea"/>
                <a:ea typeface="+mj-ea"/>
              </a:rPr>
              <a:t>台を築き、維持するためのロータリーのインフラ構築にも投資しています。</a:t>
            </a:r>
            <a:r>
              <a:rPr lang="en-US" dirty="0">
                <a:latin typeface="+mj-ea"/>
                <a:ea typeface="+mj-ea"/>
              </a:rPr>
              <a:t>    </a:t>
            </a:r>
          </a:p>
          <a:p>
            <a:endParaRPr lang="en-US" dirty="0">
              <a:latin typeface="+mj-ea"/>
              <a:ea typeface="+mj-ea"/>
            </a:endParaRPr>
          </a:p>
        </p:txBody>
      </p:sp>
      <p:sp>
        <p:nvSpPr>
          <p:cNvPr id="4" name="Slide Number Placeholder 3"/>
          <p:cNvSpPr>
            <a:spLocks noGrp="1"/>
          </p:cNvSpPr>
          <p:nvPr>
            <p:ph type="sldNum" sz="quarter" idx="10"/>
          </p:nvPr>
        </p:nvSpPr>
        <p:spPr/>
        <p:txBody>
          <a:bodyPr/>
          <a:lstStyle/>
          <a:p>
            <a:pPr>
              <a:defRPr/>
            </a:pPr>
            <a:fld id="{45B00B0F-9134-D147-87FE-B28F7C1F8955}" type="slidenum">
              <a:rPr lang="en-US" smtClean="0"/>
              <a:pPr>
                <a:defRPr/>
              </a:pPr>
              <a:t>23</a:t>
            </a:fld>
            <a:endParaRPr lang="en-US"/>
          </a:p>
        </p:txBody>
      </p:sp>
    </p:spTree>
    <p:extLst>
      <p:ext uri="{BB962C8B-B14F-4D97-AF65-F5344CB8AC3E}">
        <p14:creationId xmlns:p14="http://schemas.microsoft.com/office/powerpoint/2010/main" val="1284612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mj-ea"/>
                <a:ea typeface="+mj-ea"/>
              </a:rPr>
              <a:t>ロータリ</a:t>
            </a:r>
            <a:r>
              <a:rPr lang="ja-JP" altLang="en-US" dirty="0" smtClean="0">
                <a:latin typeface="+mj-ea"/>
                <a:ea typeface="+mj-ea"/>
              </a:rPr>
              <a:t>ーの未来の姿がどうなるかは、誰にもわかりません。</a:t>
            </a:r>
            <a:endParaRPr lang="en-US" dirty="0">
              <a:latin typeface="+mj-ea"/>
              <a:ea typeface="+mj-ea"/>
            </a:endParaRPr>
          </a:p>
          <a:p>
            <a:endParaRPr lang="en-US" altLang="ja-JP" dirty="0" smtClean="0">
              <a:latin typeface="+mj-ea"/>
              <a:ea typeface="+mj-ea"/>
            </a:endParaRPr>
          </a:p>
          <a:p>
            <a:r>
              <a:rPr lang="ja-JP" altLang="en-US" dirty="0" smtClean="0">
                <a:latin typeface="+mj-ea"/>
                <a:ea typeface="+mj-ea"/>
              </a:rPr>
              <a:t>私たちは、次なるステップを判断するためにロータリーの</a:t>
            </a:r>
            <a:r>
              <a:rPr lang="ja-JP" altLang="en-US" b="1" dirty="0" smtClean="0">
                <a:latin typeface="+mj-ea"/>
                <a:ea typeface="+mj-ea"/>
              </a:rPr>
              <a:t>使命</a:t>
            </a:r>
            <a:r>
              <a:rPr lang="ja-JP" altLang="en-US" dirty="0" smtClean="0">
                <a:latin typeface="+mj-ea"/>
                <a:ea typeface="+mj-ea"/>
              </a:rPr>
              <a:t>に目を向け、ロータリーの独自性を守るために</a:t>
            </a:r>
            <a:r>
              <a:rPr lang="ja-JP" altLang="en-US" b="1" dirty="0" smtClean="0">
                <a:latin typeface="+mj-ea"/>
                <a:ea typeface="+mj-ea"/>
              </a:rPr>
              <a:t>価値観</a:t>
            </a:r>
            <a:r>
              <a:rPr lang="ja-JP" altLang="en-US" dirty="0" smtClean="0">
                <a:latin typeface="+mj-ea"/>
                <a:ea typeface="+mj-ea"/>
              </a:rPr>
              <a:t>を忘れず、次の</a:t>
            </a:r>
            <a:r>
              <a:rPr lang="en-US" altLang="ja-JP" dirty="0" smtClean="0">
                <a:latin typeface="+mj-ea"/>
                <a:ea typeface="+mj-ea"/>
              </a:rPr>
              <a:t>100</a:t>
            </a:r>
            <a:r>
              <a:rPr lang="ja-JP" altLang="en-US" dirty="0" smtClean="0">
                <a:latin typeface="+mj-ea"/>
                <a:ea typeface="+mj-ea"/>
              </a:rPr>
              <a:t>年に向けて前進していくために新たな</a:t>
            </a:r>
            <a:r>
              <a:rPr lang="ja-JP" altLang="en-US" b="1" dirty="0" smtClean="0">
                <a:latin typeface="+mj-ea"/>
                <a:ea typeface="+mj-ea"/>
              </a:rPr>
              <a:t>ビジョン</a:t>
            </a:r>
            <a:r>
              <a:rPr lang="ja-JP" altLang="en-US" dirty="0" smtClean="0">
                <a:latin typeface="+mj-ea"/>
                <a:ea typeface="+mj-ea"/>
              </a:rPr>
              <a:t>を築いていきます。</a:t>
            </a:r>
            <a:r>
              <a:rPr lang="en-US" dirty="0">
                <a:latin typeface="+mj-ea"/>
                <a:ea typeface="+mj-ea"/>
              </a:rPr>
              <a:t> </a:t>
            </a:r>
          </a:p>
        </p:txBody>
      </p:sp>
      <p:sp>
        <p:nvSpPr>
          <p:cNvPr id="4" name="Slide Number Placeholder 3"/>
          <p:cNvSpPr>
            <a:spLocks noGrp="1"/>
          </p:cNvSpPr>
          <p:nvPr>
            <p:ph type="sldNum" sz="quarter" idx="10"/>
          </p:nvPr>
        </p:nvSpPr>
        <p:spPr/>
        <p:txBody>
          <a:bodyPr/>
          <a:lstStyle/>
          <a:p>
            <a:fld id="{274E03AC-2852-2441-AAFA-9A5CF1ED2851}"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689267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mj-ea"/>
                <a:ea typeface="+mj-ea"/>
              </a:rPr>
              <a:t>現時点で言えることは、ロータリーの</a:t>
            </a:r>
            <a:r>
              <a:rPr lang="ja-JP" altLang="en-US" b="1" u="sng" dirty="0">
                <a:latin typeface="+mj-ea"/>
                <a:ea typeface="+mj-ea"/>
              </a:rPr>
              <a:t>次世代</a:t>
            </a:r>
            <a:r>
              <a:rPr lang="ja-JP" altLang="en-US" dirty="0">
                <a:latin typeface="+mj-ea"/>
                <a:ea typeface="+mj-ea"/>
              </a:rPr>
              <a:t>のリーダーを迎え入</a:t>
            </a:r>
            <a:r>
              <a:rPr lang="ja-JP" altLang="en-US" dirty="0" smtClean="0">
                <a:latin typeface="+mj-ea"/>
                <a:ea typeface="+mj-ea"/>
              </a:rPr>
              <a:t>れることが非常に重要だというこ</a:t>
            </a:r>
            <a:r>
              <a:rPr lang="ja-JP" altLang="en-US" dirty="0">
                <a:latin typeface="+mj-ea"/>
                <a:ea typeface="+mj-ea"/>
              </a:rPr>
              <a:t>とです。次世代の若者たちは</a:t>
            </a:r>
            <a:r>
              <a:rPr lang="ja-JP" altLang="en-US" dirty="0" smtClean="0">
                <a:latin typeface="+mj-ea"/>
                <a:ea typeface="+mj-ea"/>
              </a:rPr>
              <a:t>、「人</a:t>
            </a:r>
            <a:r>
              <a:rPr lang="ja-JP" altLang="en-US" dirty="0">
                <a:latin typeface="+mj-ea"/>
                <a:ea typeface="+mj-ea"/>
              </a:rPr>
              <a:t>と人とのつながりを通じて奉</a:t>
            </a:r>
            <a:r>
              <a:rPr lang="ja-JP" altLang="en-US" dirty="0" smtClean="0">
                <a:latin typeface="+mj-ea"/>
                <a:ea typeface="+mj-ea"/>
              </a:rPr>
              <a:t>仕する」と</a:t>
            </a:r>
            <a:r>
              <a:rPr lang="ja-JP" altLang="en-US" dirty="0">
                <a:latin typeface="+mj-ea"/>
                <a:ea typeface="+mj-ea"/>
              </a:rPr>
              <a:t>いうロータリアンの経験を受け継いで</a:t>
            </a:r>
            <a:r>
              <a:rPr lang="ja-JP" altLang="en-US" dirty="0" smtClean="0">
                <a:latin typeface="+mj-ea"/>
                <a:ea typeface="+mj-ea"/>
              </a:rPr>
              <a:t>い</a:t>
            </a:r>
            <a:r>
              <a:rPr lang="ja-JP" altLang="en-US" dirty="0">
                <a:latin typeface="+mj-ea"/>
                <a:ea typeface="+mj-ea"/>
              </a:rPr>
              <a:t>く</a:t>
            </a:r>
            <a:r>
              <a:rPr lang="ja-JP" altLang="en-US" dirty="0" smtClean="0">
                <a:latin typeface="+mj-ea"/>
                <a:ea typeface="+mj-ea"/>
              </a:rPr>
              <a:t>人</a:t>
            </a:r>
            <a:r>
              <a:rPr lang="ja-JP" altLang="en-US" dirty="0">
                <a:latin typeface="+mj-ea"/>
                <a:ea typeface="+mj-ea"/>
              </a:rPr>
              <a:t>たちです。あらゆる世代の人にロータリ</a:t>
            </a:r>
            <a:r>
              <a:rPr lang="ja-JP" altLang="en-US" dirty="0" smtClean="0">
                <a:latin typeface="+mj-ea"/>
                <a:ea typeface="+mj-ea"/>
              </a:rPr>
              <a:t>ーに</a:t>
            </a:r>
            <a:r>
              <a:rPr lang="ja-JP" altLang="en-US" dirty="0">
                <a:latin typeface="+mj-ea"/>
                <a:ea typeface="+mj-ea"/>
              </a:rPr>
              <a:t>参加してもらうことが大切なのは、このためです。</a:t>
            </a:r>
            <a:endParaRPr lang="en-US" dirty="0">
              <a:latin typeface="+mj-ea"/>
              <a:ea typeface="+mj-ea"/>
            </a:endParaRPr>
          </a:p>
          <a:p>
            <a:endParaRPr lang="en-US" dirty="0">
              <a:latin typeface="+mj-ea"/>
              <a:ea typeface="+mj-ea"/>
            </a:endParaRPr>
          </a:p>
          <a:p>
            <a:r>
              <a:rPr lang="ja-JP" altLang="en-US" dirty="0">
                <a:latin typeface="+mj-ea"/>
                <a:ea typeface="+mj-ea"/>
              </a:rPr>
              <a:t>では、次にすべきことは何でしょうか。将来にもロータリーが時代に沿った存在であり続けるために、何をする必要があり、どのようなリソー</a:t>
            </a:r>
            <a:r>
              <a:rPr lang="ja-JP" altLang="en-US" dirty="0" smtClean="0">
                <a:latin typeface="+mj-ea"/>
                <a:ea typeface="+mj-ea"/>
              </a:rPr>
              <a:t>スが必要なのでしょうか。私たちの夢は何でしょうか。その夢を実現するために何ができるでしょうか</a:t>
            </a:r>
            <a:r>
              <a:rPr lang="ja-JP" altLang="en-US" dirty="0" smtClean="0">
                <a:latin typeface="+mj-ea"/>
                <a:ea typeface="+mj-ea"/>
              </a:rPr>
              <a:t>。</a:t>
            </a:r>
            <a:endParaRPr lang="en-US" altLang="ja-JP" dirty="0">
              <a:latin typeface="+mj-ea"/>
              <a:ea typeface="+mj-ea"/>
            </a:endParaRPr>
          </a:p>
        </p:txBody>
      </p:sp>
      <p:sp>
        <p:nvSpPr>
          <p:cNvPr id="4" name="Slide Number Placeholder 3"/>
          <p:cNvSpPr>
            <a:spLocks noGrp="1"/>
          </p:cNvSpPr>
          <p:nvPr>
            <p:ph type="sldNum" sz="quarter" idx="10"/>
          </p:nvPr>
        </p:nvSpPr>
        <p:spPr/>
        <p:txBody>
          <a:bodyPr/>
          <a:lstStyle/>
          <a:p>
            <a:pPr>
              <a:defRPr/>
            </a:pPr>
            <a:fld id="{45B00B0F-9134-D147-87FE-B28F7C1F8955}" type="slidenum">
              <a:rPr lang="en-US" smtClean="0"/>
              <a:pPr>
                <a:defRPr/>
              </a:pPr>
              <a:t>25</a:t>
            </a:fld>
            <a:endParaRPr lang="en-US"/>
          </a:p>
        </p:txBody>
      </p:sp>
    </p:spTree>
    <p:extLst>
      <p:ext uri="{BB962C8B-B14F-4D97-AF65-F5344CB8AC3E}">
        <p14:creationId xmlns:p14="http://schemas.microsoft.com/office/powerpoint/2010/main" val="4134683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1" u="sng" dirty="0">
              <a:latin typeface="+mj-ea"/>
              <a:ea typeface="+mj-ea"/>
            </a:endParaRPr>
          </a:p>
          <a:p>
            <a:pPr marL="165261" indent="-165261">
              <a:buFont typeface="Arial" panose="020B0604020202020204" pitchFamily="34" charset="0"/>
              <a:buChar char="•"/>
            </a:pPr>
            <a:r>
              <a:rPr lang="ja-JP" altLang="en-US" dirty="0" smtClean="0">
                <a:latin typeface="+mj-ea"/>
                <a:ea typeface="+mj-ea"/>
              </a:rPr>
              <a:t>皆さま一人ひとりが、ロータリーを前進させる力となります。</a:t>
            </a:r>
            <a:endParaRPr lang="en-US" dirty="0">
              <a:latin typeface="+mj-ea"/>
              <a:ea typeface="+mj-ea"/>
            </a:endParaRPr>
          </a:p>
          <a:p>
            <a:pPr marL="165261" indent="-165261">
              <a:buFont typeface="Arial" panose="020B0604020202020204" pitchFamily="34" charset="0"/>
              <a:buChar char="•"/>
            </a:pPr>
            <a:r>
              <a:rPr lang="ja-JP" altLang="en-US" dirty="0">
                <a:latin typeface="+mj-ea"/>
                <a:ea typeface="+mj-ea"/>
              </a:rPr>
              <a:t>ロータリーの未来を形づくるのは、ほかでもない皆さまです。その未来は、今、皆さまとともに始まります。組織の未来は、文字通り、皆さまの手中にあります。ですから、革新や柔軟性といったロータリーの未来</a:t>
            </a:r>
            <a:r>
              <a:rPr lang="ja-JP" altLang="en-US" dirty="0" smtClean="0">
                <a:latin typeface="+mj-ea"/>
                <a:ea typeface="+mj-ea"/>
              </a:rPr>
              <a:t>に一</a:t>
            </a:r>
            <a:r>
              <a:rPr lang="ja-JP" altLang="en-US" dirty="0">
                <a:latin typeface="+mj-ea"/>
                <a:ea typeface="+mj-ea"/>
              </a:rPr>
              <a:t>票</a:t>
            </a:r>
            <a:r>
              <a:rPr lang="ja-JP" altLang="en-US" dirty="0" smtClean="0">
                <a:latin typeface="+mj-ea"/>
                <a:ea typeface="+mj-ea"/>
              </a:rPr>
              <a:t>を投じてくださるよう、お</a:t>
            </a:r>
            <a:r>
              <a:rPr lang="ja-JP" altLang="en-US" dirty="0">
                <a:latin typeface="+mj-ea"/>
                <a:ea typeface="+mj-ea"/>
              </a:rPr>
              <a:t>願</a:t>
            </a:r>
            <a:r>
              <a:rPr lang="ja-JP" altLang="en-US" dirty="0" smtClean="0">
                <a:latin typeface="+mj-ea"/>
                <a:ea typeface="+mj-ea"/>
              </a:rPr>
              <a:t>いいたし</a:t>
            </a:r>
            <a:r>
              <a:rPr lang="ja-JP" altLang="en-US" dirty="0">
                <a:latin typeface="+mj-ea"/>
                <a:ea typeface="+mj-ea"/>
              </a:rPr>
              <a:t>ます。お持ちの一票の</a:t>
            </a:r>
            <a:r>
              <a:rPr lang="ja-JP" altLang="en-US" dirty="0" smtClean="0">
                <a:latin typeface="+mj-ea"/>
                <a:ea typeface="+mj-ea"/>
              </a:rPr>
              <a:t>力</a:t>
            </a:r>
            <a:r>
              <a:rPr lang="ja-JP" altLang="en-US" dirty="0">
                <a:latin typeface="+mj-ea"/>
                <a:ea typeface="+mj-ea"/>
              </a:rPr>
              <a:t>で</a:t>
            </a:r>
            <a:r>
              <a:rPr lang="ja-JP" altLang="en-US" dirty="0" smtClean="0">
                <a:latin typeface="+mj-ea"/>
                <a:ea typeface="+mj-ea"/>
              </a:rPr>
              <a:t>、</a:t>
            </a:r>
            <a:r>
              <a:rPr lang="ja-JP" altLang="en-US" dirty="0">
                <a:latin typeface="+mj-ea"/>
                <a:ea typeface="+mj-ea"/>
              </a:rPr>
              <a:t>未来に投資してください。次世代のロータリアンに投資してください。未来への影響は</a:t>
            </a:r>
            <a:r>
              <a:rPr lang="ja-JP" altLang="en-US" dirty="0" smtClean="0">
                <a:latin typeface="+mj-ea"/>
                <a:ea typeface="+mj-ea"/>
              </a:rPr>
              <a:t>、今こ</a:t>
            </a:r>
            <a:r>
              <a:rPr lang="ja-JP" altLang="en-US" dirty="0">
                <a:latin typeface="+mj-ea"/>
                <a:ea typeface="+mj-ea"/>
              </a:rPr>
              <a:t>こで、皆さまから始まります。</a:t>
            </a:r>
            <a:endParaRPr lang="en-US" dirty="0">
              <a:latin typeface="+mj-ea"/>
              <a:ea typeface="+mj-ea"/>
            </a:endParaRPr>
          </a:p>
          <a:p>
            <a:endParaRPr lang="en-US" dirty="0">
              <a:latin typeface="+mj-ea"/>
              <a:ea typeface="+mj-ea"/>
            </a:endParaRPr>
          </a:p>
          <a:p>
            <a:r>
              <a:rPr lang="ja-JP" altLang="en-US" dirty="0">
                <a:latin typeface="+mj-ea"/>
                <a:ea typeface="+mj-ea"/>
              </a:rPr>
              <a:t>ご清聴ありがとうございました。</a:t>
            </a:r>
            <a:endParaRPr lang="en-US" dirty="0">
              <a:latin typeface="+mj-ea"/>
              <a:ea typeface="+mj-ea"/>
            </a:endParaRPr>
          </a:p>
        </p:txBody>
      </p:sp>
      <p:sp>
        <p:nvSpPr>
          <p:cNvPr id="4" name="Slide Number Placeholder 3"/>
          <p:cNvSpPr>
            <a:spLocks noGrp="1"/>
          </p:cNvSpPr>
          <p:nvPr>
            <p:ph type="sldNum" sz="quarter" idx="10"/>
          </p:nvPr>
        </p:nvSpPr>
        <p:spPr/>
        <p:txBody>
          <a:bodyPr/>
          <a:lstStyle/>
          <a:p>
            <a:pPr>
              <a:defRPr/>
            </a:pPr>
            <a:fld id="{45B00B0F-9134-D147-87FE-B28F7C1F8955}" type="slidenum">
              <a:rPr lang="en-US" smtClean="0"/>
              <a:pPr>
                <a:defRPr/>
              </a:pPr>
              <a:t>26</a:t>
            </a:fld>
            <a:endParaRPr lang="en-US"/>
          </a:p>
        </p:txBody>
      </p:sp>
    </p:spTree>
    <p:extLst>
      <p:ext uri="{BB962C8B-B14F-4D97-AF65-F5344CB8AC3E}">
        <p14:creationId xmlns:p14="http://schemas.microsoft.com/office/powerpoint/2010/main" val="642967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mj-ea"/>
                <a:ea typeface="+mj-ea"/>
              </a:rPr>
              <a:t>現代の世</a:t>
            </a:r>
            <a:r>
              <a:rPr lang="ja-JP" altLang="en-US" dirty="0">
                <a:latin typeface="+mj-ea"/>
                <a:ea typeface="+mj-ea"/>
              </a:rPr>
              <a:t>界の変化のスピードは</a:t>
            </a:r>
            <a:r>
              <a:rPr lang="ja-JP" altLang="en-US" dirty="0" smtClean="0">
                <a:latin typeface="+mj-ea"/>
                <a:ea typeface="+mj-ea"/>
              </a:rPr>
              <a:t>、かつてないほどの速</a:t>
            </a:r>
            <a:r>
              <a:rPr lang="ja-JP" altLang="en-US" dirty="0" smtClean="0">
                <a:latin typeface="+mj-ea"/>
                <a:ea typeface="+mj-ea"/>
              </a:rPr>
              <a:t>さ</a:t>
            </a:r>
            <a:r>
              <a:rPr lang="ja-JP" altLang="en-US" dirty="0" smtClean="0">
                <a:latin typeface="+mj-ea"/>
                <a:ea typeface="+mj-ea"/>
              </a:rPr>
              <a:t>で</a:t>
            </a:r>
            <a:r>
              <a:rPr lang="ja-JP" altLang="en-US" dirty="0" smtClean="0">
                <a:latin typeface="+mj-ea"/>
                <a:ea typeface="+mj-ea"/>
              </a:rPr>
              <a:t>す</a:t>
            </a:r>
            <a:r>
              <a:rPr lang="ja-JP" altLang="en-US" dirty="0" smtClean="0">
                <a:latin typeface="+mj-ea"/>
                <a:ea typeface="+mj-ea"/>
              </a:rPr>
              <a:t>。このような世界では、ロータリーが時代に沿った存在であり続</a:t>
            </a:r>
            <a:r>
              <a:rPr lang="ja-JP" altLang="en-US" dirty="0">
                <a:latin typeface="+mj-ea"/>
                <a:ea typeface="+mj-ea"/>
              </a:rPr>
              <a:t>けている</a:t>
            </a:r>
            <a:r>
              <a:rPr lang="ja-JP" altLang="en-US" dirty="0" smtClean="0">
                <a:latin typeface="+mj-ea"/>
                <a:ea typeface="+mj-ea"/>
              </a:rPr>
              <a:t>かどうかを絶えず見</a:t>
            </a:r>
            <a:r>
              <a:rPr lang="ja-JP" altLang="en-US" dirty="0">
                <a:latin typeface="+mj-ea"/>
                <a:ea typeface="+mj-ea"/>
              </a:rPr>
              <a:t>直し</a:t>
            </a:r>
            <a:r>
              <a:rPr lang="ja-JP" altLang="en-US" dirty="0" smtClean="0">
                <a:latin typeface="+mj-ea"/>
                <a:ea typeface="+mj-ea"/>
              </a:rPr>
              <a:t>、</a:t>
            </a:r>
            <a:r>
              <a:rPr lang="en-US" altLang="ja-JP" dirty="0" smtClean="0">
                <a:latin typeface="+mj-ea"/>
                <a:ea typeface="+mj-ea"/>
              </a:rPr>
              <a:t>5</a:t>
            </a:r>
            <a:r>
              <a:rPr lang="ja-JP" altLang="en-US" dirty="0">
                <a:latin typeface="+mj-ea"/>
                <a:ea typeface="+mj-ea"/>
              </a:rPr>
              <a:t>～</a:t>
            </a:r>
            <a:r>
              <a:rPr lang="en-US" altLang="ja-JP" dirty="0">
                <a:latin typeface="+mj-ea"/>
                <a:ea typeface="+mj-ea"/>
              </a:rPr>
              <a:t>10</a:t>
            </a:r>
            <a:r>
              <a:rPr lang="ja-JP" altLang="en-US" dirty="0" smtClean="0">
                <a:latin typeface="+mj-ea"/>
                <a:ea typeface="+mj-ea"/>
              </a:rPr>
              <a:t>年先を見据えるこ</a:t>
            </a:r>
            <a:r>
              <a:rPr lang="ja-JP" altLang="en-US" dirty="0">
                <a:latin typeface="+mj-ea"/>
                <a:ea typeface="+mj-ea"/>
              </a:rPr>
              <a:t>とが極めて重</a:t>
            </a:r>
            <a:r>
              <a:rPr lang="ja-JP" altLang="en-US" dirty="0" smtClean="0">
                <a:latin typeface="+mj-ea"/>
                <a:ea typeface="+mj-ea"/>
              </a:rPr>
              <a:t>要です</a:t>
            </a:r>
            <a:r>
              <a:rPr lang="ja-JP" altLang="en-US" dirty="0">
                <a:latin typeface="+mj-ea"/>
                <a:ea typeface="+mj-ea"/>
              </a:rPr>
              <a:t>。そ</a:t>
            </a:r>
            <a:r>
              <a:rPr lang="ja-JP" altLang="en-US" dirty="0" smtClean="0">
                <a:latin typeface="+mj-ea"/>
                <a:ea typeface="+mj-ea"/>
              </a:rPr>
              <a:t>の方法</a:t>
            </a:r>
            <a:r>
              <a:rPr lang="ja-JP" altLang="en-US" dirty="0">
                <a:latin typeface="+mj-ea"/>
                <a:ea typeface="+mj-ea"/>
              </a:rPr>
              <a:t>となるの</a:t>
            </a:r>
            <a:r>
              <a:rPr lang="ja-JP" altLang="en-US" dirty="0" smtClean="0">
                <a:latin typeface="+mj-ea"/>
                <a:ea typeface="+mj-ea"/>
              </a:rPr>
              <a:t>が「戦</a:t>
            </a:r>
            <a:r>
              <a:rPr lang="ja-JP" altLang="en-US" dirty="0">
                <a:latin typeface="+mj-ea"/>
                <a:ea typeface="+mj-ea"/>
              </a:rPr>
              <a:t>略計</a:t>
            </a:r>
            <a:r>
              <a:rPr lang="ja-JP" altLang="en-US" dirty="0" smtClean="0">
                <a:latin typeface="+mj-ea"/>
                <a:ea typeface="+mj-ea"/>
              </a:rPr>
              <a:t>画」で</a:t>
            </a:r>
            <a:r>
              <a:rPr lang="ja-JP" altLang="en-US" dirty="0">
                <a:latin typeface="+mj-ea"/>
                <a:ea typeface="+mj-ea"/>
              </a:rPr>
              <a:t>す。戦略計</a:t>
            </a:r>
            <a:r>
              <a:rPr lang="ja-JP" altLang="en-US" dirty="0" smtClean="0">
                <a:latin typeface="+mj-ea"/>
                <a:ea typeface="+mj-ea"/>
              </a:rPr>
              <a:t>画とは</a:t>
            </a:r>
            <a:r>
              <a:rPr lang="ja-JP" altLang="en-US" dirty="0">
                <a:latin typeface="+mj-ea"/>
                <a:ea typeface="+mj-ea"/>
              </a:rPr>
              <a:t>、クラブと地</a:t>
            </a:r>
            <a:r>
              <a:rPr lang="ja-JP" altLang="en-US" dirty="0" smtClean="0">
                <a:latin typeface="+mj-ea"/>
                <a:ea typeface="+mj-ea"/>
              </a:rPr>
              <a:t>区、そしてロー</a:t>
            </a:r>
            <a:r>
              <a:rPr lang="ja-JP" altLang="en-US" dirty="0">
                <a:latin typeface="+mj-ea"/>
                <a:ea typeface="+mj-ea"/>
              </a:rPr>
              <a:t>タリーが前進していくためのロードマップ（活動指針）となるものです。</a:t>
            </a:r>
            <a:endParaRPr lang="en-US" dirty="0">
              <a:latin typeface="+mj-ea"/>
              <a:ea typeface="+mj-ea"/>
            </a:endParaRPr>
          </a:p>
          <a:p>
            <a:endParaRPr lang="en-US" dirty="0">
              <a:latin typeface="+mj-ea"/>
              <a:ea typeface="+mj-ea"/>
            </a:endParaRPr>
          </a:p>
          <a:p>
            <a:r>
              <a:rPr lang="en-US" altLang="ja-JP" dirty="0">
                <a:latin typeface="+mj-ea"/>
                <a:ea typeface="+mj-ea"/>
              </a:rPr>
              <a:t>2010</a:t>
            </a:r>
            <a:r>
              <a:rPr lang="ja-JP" altLang="en-US" dirty="0">
                <a:latin typeface="+mj-ea"/>
                <a:ea typeface="+mj-ea"/>
              </a:rPr>
              <a:t>年に立てられた戦略計</a:t>
            </a:r>
            <a:r>
              <a:rPr lang="ja-JP" altLang="en-US" dirty="0" smtClean="0">
                <a:latin typeface="+mj-ea"/>
                <a:ea typeface="+mj-ea"/>
              </a:rPr>
              <a:t>画は、</a:t>
            </a:r>
            <a:r>
              <a:rPr lang="en-US" altLang="ja-JP" dirty="0" smtClean="0">
                <a:latin typeface="+mj-ea"/>
                <a:ea typeface="+mj-ea"/>
              </a:rPr>
              <a:t>2013-14</a:t>
            </a:r>
            <a:r>
              <a:rPr lang="ja-JP" altLang="en-US" dirty="0">
                <a:latin typeface="+mj-ea"/>
                <a:ea typeface="+mj-ea"/>
              </a:rPr>
              <a:t>年度</a:t>
            </a:r>
            <a:r>
              <a:rPr lang="ja-JP" altLang="en-US" dirty="0" smtClean="0">
                <a:latin typeface="+mj-ea"/>
                <a:ea typeface="+mj-ea"/>
              </a:rPr>
              <a:t>に見直しが行</a:t>
            </a:r>
            <a:r>
              <a:rPr lang="ja-JP" altLang="en-US" dirty="0">
                <a:latin typeface="+mj-ea"/>
                <a:ea typeface="+mj-ea"/>
              </a:rPr>
              <a:t>われましたが、変</a:t>
            </a:r>
            <a:r>
              <a:rPr lang="ja-JP" altLang="en-US" dirty="0" smtClean="0">
                <a:latin typeface="+mj-ea"/>
                <a:ea typeface="+mj-ea"/>
              </a:rPr>
              <a:t>更が加えられることなく以</a:t>
            </a:r>
            <a:r>
              <a:rPr lang="ja-JP" altLang="en-US" dirty="0">
                <a:latin typeface="+mj-ea"/>
                <a:ea typeface="+mj-ea"/>
              </a:rPr>
              <a:t>前の</a:t>
            </a:r>
            <a:r>
              <a:rPr lang="ja-JP" altLang="en-US" dirty="0" smtClean="0">
                <a:latin typeface="+mj-ea"/>
                <a:ea typeface="+mj-ea"/>
              </a:rPr>
              <a:t>ままとなりました。</a:t>
            </a:r>
            <a:endParaRPr lang="en-US" dirty="0">
              <a:latin typeface="+mj-ea"/>
              <a:ea typeface="+mj-ea"/>
            </a:endParaRP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89" eaLnBrk="0" hangingPunct="0">
              <a:defRPr sz="2400">
                <a:solidFill>
                  <a:schemeClr val="tx1"/>
                </a:solidFill>
                <a:latin typeface="Arial" pitchFamily="34" charset="0"/>
                <a:ea typeface="ヒラギノ角ゴ Pro W3" charset="0"/>
                <a:cs typeface="ヒラギノ角ゴ Pro W3" charset="0"/>
              </a:defRPr>
            </a:lvl1pPr>
            <a:lvl2pPr marL="742732" indent="-285666" defTabSz="931589" eaLnBrk="0" hangingPunct="0">
              <a:defRPr sz="2400">
                <a:solidFill>
                  <a:schemeClr val="tx1"/>
                </a:solidFill>
                <a:latin typeface="Arial" pitchFamily="34" charset="0"/>
                <a:ea typeface="ヒラギノ角ゴ Pro W3" charset="0"/>
                <a:cs typeface="ヒラギノ角ゴ Pro W3" charset="0"/>
              </a:defRPr>
            </a:lvl2pPr>
            <a:lvl3pPr marL="1142666" indent="-228534" defTabSz="931589" eaLnBrk="0" hangingPunct="0">
              <a:defRPr sz="2400">
                <a:solidFill>
                  <a:schemeClr val="tx1"/>
                </a:solidFill>
                <a:latin typeface="Arial" pitchFamily="34" charset="0"/>
                <a:ea typeface="ヒラギノ角ゴ Pro W3" charset="0"/>
                <a:cs typeface="ヒラギノ角ゴ Pro W3" charset="0"/>
              </a:defRPr>
            </a:lvl3pPr>
            <a:lvl4pPr marL="1599731" indent="-228534" defTabSz="931589" eaLnBrk="0" hangingPunct="0">
              <a:defRPr sz="2400">
                <a:solidFill>
                  <a:schemeClr val="tx1"/>
                </a:solidFill>
                <a:latin typeface="Arial" pitchFamily="34" charset="0"/>
                <a:ea typeface="ヒラギノ角ゴ Pro W3" charset="0"/>
                <a:cs typeface="ヒラギノ角ゴ Pro W3" charset="0"/>
              </a:defRPr>
            </a:lvl4pPr>
            <a:lvl5pPr marL="2056798" indent="-228534" defTabSz="931589" eaLnBrk="0" hangingPunct="0">
              <a:defRPr sz="2400">
                <a:solidFill>
                  <a:schemeClr val="tx1"/>
                </a:solidFill>
                <a:latin typeface="Arial" pitchFamily="34" charset="0"/>
                <a:ea typeface="ヒラギノ角ゴ Pro W3" charset="0"/>
                <a:cs typeface="ヒラギノ角ゴ Pro W3" charset="0"/>
              </a:defRPr>
            </a:lvl5pPr>
            <a:lvl6pPr marL="2513864" indent="-228534" defTabSz="931589" eaLnBrk="0" fontAlgn="base" hangingPunct="0">
              <a:spcBef>
                <a:spcPct val="0"/>
              </a:spcBef>
              <a:spcAft>
                <a:spcPct val="0"/>
              </a:spcAft>
              <a:defRPr sz="2400">
                <a:solidFill>
                  <a:schemeClr val="tx1"/>
                </a:solidFill>
                <a:latin typeface="Arial" pitchFamily="34" charset="0"/>
                <a:ea typeface="ヒラギノ角ゴ Pro W3" charset="0"/>
                <a:cs typeface="ヒラギノ角ゴ Pro W3" charset="0"/>
              </a:defRPr>
            </a:lvl6pPr>
            <a:lvl7pPr marL="2970929" indent="-228534" defTabSz="931589" eaLnBrk="0" fontAlgn="base" hangingPunct="0">
              <a:spcBef>
                <a:spcPct val="0"/>
              </a:spcBef>
              <a:spcAft>
                <a:spcPct val="0"/>
              </a:spcAft>
              <a:defRPr sz="2400">
                <a:solidFill>
                  <a:schemeClr val="tx1"/>
                </a:solidFill>
                <a:latin typeface="Arial" pitchFamily="34" charset="0"/>
                <a:ea typeface="ヒラギノ角ゴ Pro W3" charset="0"/>
                <a:cs typeface="ヒラギノ角ゴ Pro W3" charset="0"/>
              </a:defRPr>
            </a:lvl7pPr>
            <a:lvl8pPr marL="3427996" indent="-228534" defTabSz="931589" eaLnBrk="0" fontAlgn="base" hangingPunct="0">
              <a:spcBef>
                <a:spcPct val="0"/>
              </a:spcBef>
              <a:spcAft>
                <a:spcPct val="0"/>
              </a:spcAft>
              <a:defRPr sz="2400">
                <a:solidFill>
                  <a:schemeClr val="tx1"/>
                </a:solidFill>
                <a:latin typeface="Arial" pitchFamily="34" charset="0"/>
                <a:ea typeface="ヒラギノ角ゴ Pro W3" charset="0"/>
                <a:cs typeface="ヒラギノ角ゴ Pro W3" charset="0"/>
              </a:defRPr>
            </a:lvl8pPr>
            <a:lvl9pPr marL="3885061" indent="-228534" defTabSz="931589" eaLnBrk="0" fontAlgn="base" hangingPunct="0">
              <a:spcBef>
                <a:spcPct val="0"/>
              </a:spcBef>
              <a:spcAft>
                <a:spcPct val="0"/>
              </a:spcAft>
              <a:defRPr sz="2400">
                <a:solidFill>
                  <a:schemeClr val="tx1"/>
                </a:solidFill>
                <a:latin typeface="Arial" pitchFamily="34" charset="0"/>
                <a:ea typeface="ヒラギノ角ゴ Pro W3" charset="0"/>
                <a:cs typeface="ヒラギノ角ゴ Pro W3" charset="0"/>
              </a:defRPr>
            </a:lvl9pPr>
          </a:lstStyle>
          <a:p>
            <a:fld id="{C719DAB2-E99A-43E0-BF75-7B918918B683}" type="slidenum">
              <a:rPr lang="en-US" sz="1200">
                <a:ea typeface="MS PGothic" pitchFamily="34" charset="-128"/>
              </a:rPr>
              <a:pPr/>
              <a:t>3</a:t>
            </a:fld>
            <a:endParaRPr lang="en-US" sz="1200">
              <a:ea typeface="MS PGothic" pitchFamily="34" charset="-128"/>
            </a:endParaRPr>
          </a:p>
        </p:txBody>
      </p:sp>
    </p:spTree>
    <p:extLst>
      <p:ext uri="{BB962C8B-B14F-4D97-AF65-F5344CB8AC3E}">
        <p14:creationId xmlns:p14="http://schemas.microsoft.com/office/powerpoint/2010/main" val="2246268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xfrm>
            <a:off x="701677" y="4416427"/>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30" tIns="46565" rIns="93130" bIns="46565"/>
          <a:lstStyle/>
          <a:p>
            <a:r>
              <a:rPr lang="en-US" altLang="ja-JP" dirty="0" smtClean="0">
                <a:latin typeface="+mj-ea"/>
                <a:ea typeface="+mj-ea"/>
              </a:rPr>
              <a:t>2014</a:t>
            </a:r>
            <a:r>
              <a:rPr lang="ja-JP" altLang="en-US" dirty="0" smtClean="0">
                <a:latin typeface="+mj-ea"/>
                <a:ea typeface="+mj-ea"/>
              </a:rPr>
              <a:t>年に行われたアンケート調査の結果、画面</a:t>
            </a:r>
            <a:r>
              <a:rPr lang="ja-JP" altLang="en-US" dirty="0">
                <a:latin typeface="+mj-ea"/>
                <a:ea typeface="+mj-ea"/>
              </a:rPr>
              <a:t>の</a:t>
            </a:r>
            <a:r>
              <a:rPr lang="ja-JP" altLang="en-US" dirty="0" smtClean="0">
                <a:latin typeface="+mj-ea"/>
                <a:ea typeface="+mj-ea"/>
              </a:rPr>
              <a:t>ように、世界中の会員が現行の戦略計画を強く支持していることが分かりました。回答者の</a:t>
            </a:r>
            <a:r>
              <a:rPr lang="en-US" altLang="ja-JP" dirty="0" smtClean="0">
                <a:latin typeface="+mj-ea"/>
                <a:ea typeface="+mj-ea"/>
              </a:rPr>
              <a:t>86</a:t>
            </a:r>
            <a:r>
              <a:rPr lang="ja-JP" altLang="en-US" dirty="0" smtClean="0">
                <a:latin typeface="+mj-ea"/>
                <a:ea typeface="+mj-ea"/>
              </a:rPr>
              <a:t>～</a:t>
            </a:r>
            <a:r>
              <a:rPr lang="en-US" altLang="ja-JP" dirty="0">
                <a:latin typeface="+mj-ea"/>
                <a:ea typeface="+mj-ea"/>
              </a:rPr>
              <a:t>9</a:t>
            </a:r>
            <a:r>
              <a:rPr lang="en-US" altLang="ja-JP" dirty="0" smtClean="0">
                <a:latin typeface="+mj-ea"/>
                <a:ea typeface="+mj-ea"/>
              </a:rPr>
              <a:t>7</a:t>
            </a:r>
            <a:r>
              <a:rPr lang="ja-JP" altLang="en-US" dirty="0" smtClean="0">
                <a:latin typeface="+mj-ea"/>
                <a:ea typeface="+mj-ea"/>
              </a:rPr>
              <a:t>％が、戦略計画の内容と</a:t>
            </a:r>
            <a:r>
              <a:rPr lang="en-US" altLang="ja-JP" dirty="0" smtClean="0">
                <a:latin typeface="+mj-ea"/>
                <a:ea typeface="+mj-ea"/>
              </a:rPr>
              <a:t>3</a:t>
            </a:r>
            <a:r>
              <a:rPr lang="ja-JP" altLang="en-US" dirty="0" smtClean="0">
                <a:latin typeface="+mj-ea"/>
                <a:ea typeface="+mj-ea"/>
              </a:rPr>
              <a:t>つの優先項目が</a:t>
            </a:r>
            <a:r>
              <a:rPr lang="ja-JP" altLang="en-US" dirty="0">
                <a:latin typeface="+mj-ea"/>
                <a:ea typeface="+mj-ea"/>
              </a:rPr>
              <a:t>ロータリ</a:t>
            </a:r>
            <a:r>
              <a:rPr lang="ja-JP" altLang="en-US" dirty="0" smtClean="0">
                <a:latin typeface="+mj-ea"/>
                <a:ea typeface="+mj-ea"/>
              </a:rPr>
              <a:t>ーにふさわしいもの</a:t>
            </a:r>
            <a:r>
              <a:rPr lang="ja-JP" altLang="en-US" dirty="0" smtClean="0">
                <a:latin typeface="+mj-ea"/>
                <a:ea typeface="+mj-ea"/>
              </a:rPr>
              <a:t>であると考えていました。</a:t>
            </a:r>
            <a:endParaRPr lang="en-US" dirty="0">
              <a:latin typeface="+mj-ea"/>
              <a:ea typeface="+mj-ea"/>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89" eaLnBrk="0" hangingPunct="0">
              <a:defRPr sz="2400">
                <a:solidFill>
                  <a:schemeClr val="tx1"/>
                </a:solidFill>
                <a:latin typeface="Arial" pitchFamily="34" charset="0"/>
                <a:ea typeface="ヒラギノ角ゴ Pro W3" charset="0"/>
                <a:cs typeface="ヒラギノ角ゴ Pro W3" charset="0"/>
              </a:defRPr>
            </a:lvl1pPr>
            <a:lvl2pPr marL="742732" indent="-285666" defTabSz="931589" eaLnBrk="0" hangingPunct="0">
              <a:defRPr sz="2400">
                <a:solidFill>
                  <a:schemeClr val="tx1"/>
                </a:solidFill>
                <a:latin typeface="Arial" pitchFamily="34" charset="0"/>
                <a:ea typeface="ヒラギノ角ゴ Pro W3" charset="0"/>
                <a:cs typeface="ヒラギノ角ゴ Pro W3" charset="0"/>
              </a:defRPr>
            </a:lvl2pPr>
            <a:lvl3pPr marL="1142666" indent="-228534" defTabSz="931589" eaLnBrk="0" hangingPunct="0">
              <a:defRPr sz="2400">
                <a:solidFill>
                  <a:schemeClr val="tx1"/>
                </a:solidFill>
                <a:latin typeface="Arial" pitchFamily="34" charset="0"/>
                <a:ea typeface="ヒラギノ角ゴ Pro W3" charset="0"/>
                <a:cs typeface="ヒラギノ角ゴ Pro W3" charset="0"/>
              </a:defRPr>
            </a:lvl3pPr>
            <a:lvl4pPr marL="1599731" indent="-228534" defTabSz="931589" eaLnBrk="0" hangingPunct="0">
              <a:defRPr sz="2400">
                <a:solidFill>
                  <a:schemeClr val="tx1"/>
                </a:solidFill>
                <a:latin typeface="Arial" pitchFamily="34" charset="0"/>
                <a:ea typeface="ヒラギノ角ゴ Pro W3" charset="0"/>
                <a:cs typeface="ヒラギノ角ゴ Pro W3" charset="0"/>
              </a:defRPr>
            </a:lvl4pPr>
            <a:lvl5pPr marL="2056798" indent="-228534" defTabSz="931589" eaLnBrk="0" hangingPunct="0">
              <a:defRPr sz="2400">
                <a:solidFill>
                  <a:schemeClr val="tx1"/>
                </a:solidFill>
                <a:latin typeface="Arial" pitchFamily="34" charset="0"/>
                <a:ea typeface="ヒラギノ角ゴ Pro W3" charset="0"/>
                <a:cs typeface="ヒラギノ角ゴ Pro W3" charset="0"/>
              </a:defRPr>
            </a:lvl5pPr>
            <a:lvl6pPr marL="2513864" indent="-228534" defTabSz="931589" eaLnBrk="0" fontAlgn="base" hangingPunct="0">
              <a:spcBef>
                <a:spcPct val="0"/>
              </a:spcBef>
              <a:spcAft>
                <a:spcPct val="0"/>
              </a:spcAft>
              <a:defRPr sz="2400">
                <a:solidFill>
                  <a:schemeClr val="tx1"/>
                </a:solidFill>
                <a:latin typeface="Arial" pitchFamily="34" charset="0"/>
                <a:ea typeface="ヒラギノ角ゴ Pro W3" charset="0"/>
                <a:cs typeface="ヒラギノ角ゴ Pro W3" charset="0"/>
              </a:defRPr>
            </a:lvl6pPr>
            <a:lvl7pPr marL="2970929" indent="-228534" defTabSz="931589" eaLnBrk="0" fontAlgn="base" hangingPunct="0">
              <a:spcBef>
                <a:spcPct val="0"/>
              </a:spcBef>
              <a:spcAft>
                <a:spcPct val="0"/>
              </a:spcAft>
              <a:defRPr sz="2400">
                <a:solidFill>
                  <a:schemeClr val="tx1"/>
                </a:solidFill>
                <a:latin typeface="Arial" pitchFamily="34" charset="0"/>
                <a:ea typeface="ヒラギノ角ゴ Pro W3" charset="0"/>
                <a:cs typeface="ヒラギノ角ゴ Pro W3" charset="0"/>
              </a:defRPr>
            </a:lvl7pPr>
            <a:lvl8pPr marL="3427996" indent="-228534" defTabSz="931589" eaLnBrk="0" fontAlgn="base" hangingPunct="0">
              <a:spcBef>
                <a:spcPct val="0"/>
              </a:spcBef>
              <a:spcAft>
                <a:spcPct val="0"/>
              </a:spcAft>
              <a:defRPr sz="2400">
                <a:solidFill>
                  <a:schemeClr val="tx1"/>
                </a:solidFill>
                <a:latin typeface="Arial" pitchFamily="34" charset="0"/>
                <a:ea typeface="ヒラギノ角ゴ Pro W3" charset="0"/>
                <a:cs typeface="ヒラギノ角ゴ Pro W3" charset="0"/>
              </a:defRPr>
            </a:lvl8pPr>
            <a:lvl9pPr marL="3885061" indent="-228534" defTabSz="931589" eaLnBrk="0" fontAlgn="base" hangingPunct="0">
              <a:spcBef>
                <a:spcPct val="0"/>
              </a:spcBef>
              <a:spcAft>
                <a:spcPct val="0"/>
              </a:spcAft>
              <a:defRPr sz="2400">
                <a:solidFill>
                  <a:schemeClr val="tx1"/>
                </a:solidFill>
                <a:latin typeface="Arial" pitchFamily="34" charset="0"/>
                <a:ea typeface="ヒラギノ角ゴ Pro W3" charset="0"/>
                <a:cs typeface="ヒラギノ角ゴ Pro W3" charset="0"/>
              </a:defRPr>
            </a:lvl9pPr>
          </a:lstStyle>
          <a:p>
            <a:fld id="{02E460E9-0F23-43AC-9764-9D8F94DD34F3}" type="slidenum">
              <a:rPr lang="en-US" sz="1200">
                <a:solidFill>
                  <a:srgbClr val="000000"/>
                </a:solidFill>
              </a:rPr>
              <a:pPr/>
              <a:t>4</a:t>
            </a:fld>
            <a:endParaRPr lang="en-US" sz="1200">
              <a:solidFill>
                <a:srgbClr val="000000"/>
              </a:solidFill>
            </a:endParaRPr>
          </a:p>
        </p:txBody>
      </p:sp>
    </p:spTree>
    <p:extLst>
      <p:ext uri="{BB962C8B-B14F-4D97-AF65-F5344CB8AC3E}">
        <p14:creationId xmlns:p14="http://schemas.microsoft.com/office/powerpoint/2010/main" val="2075955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smtClean="0">
                <a:latin typeface="+mj-ea"/>
                <a:ea typeface="+mj-ea"/>
              </a:rPr>
              <a:t>3</a:t>
            </a:r>
            <a:r>
              <a:rPr lang="ja-JP" altLang="en-US" dirty="0">
                <a:latin typeface="+mj-ea"/>
                <a:ea typeface="+mj-ea"/>
              </a:rPr>
              <a:t>つの優先項目とは、</a:t>
            </a:r>
            <a:endParaRPr lang="en-US" dirty="0">
              <a:latin typeface="+mj-ea"/>
              <a:ea typeface="+mj-ea"/>
            </a:endParaRPr>
          </a:p>
          <a:p>
            <a:pPr marL="165261" indent="-165261">
              <a:buFont typeface="Arial" panose="020B0604020202020204" pitchFamily="34" charset="0"/>
              <a:buChar char="•"/>
            </a:pPr>
            <a:r>
              <a:rPr lang="ja-JP" altLang="en-US" dirty="0">
                <a:latin typeface="+mj-ea"/>
                <a:ea typeface="+mj-ea"/>
              </a:rPr>
              <a:t>クラブのサポートと強化</a:t>
            </a:r>
            <a:r>
              <a:rPr lang="en-US" dirty="0">
                <a:latin typeface="+mj-ea"/>
                <a:ea typeface="+mj-ea"/>
              </a:rPr>
              <a:t> </a:t>
            </a:r>
          </a:p>
          <a:p>
            <a:pPr marL="165261" indent="-165261">
              <a:buFont typeface="Arial" panose="020B0604020202020204" pitchFamily="34" charset="0"/>
              <a:buChar char="•"/>
            </a:pPr>
            <a:r>
              <a:rPr lang="ja-JP" altLang="en-US" dirty="0">
                <a:latin typeface="+mj-ea"/>
                <a:ea typeface="+mj-ea"/>
              </a:rPr>
              <a:t>人道</a:t>
            </a:r>
            <a:r>
              <a:rPr lang="ja-JP" altLang="en-US" dirty="0" smtClean="0">
                <a:latin typeface="+mj-ea"/>
                <a:ea typeface="+mj-ea"/>
              </a:rPr>
              <a:t>的</a:t>
            </a:r>
            <a:r>
              <a:rPr lang="ja-JP" altLang="en-US" dirty="0">
                <a:latin typeface="+mj-ea"/>
                <a:ea typeface="+mj-ea"/>
              </a:rPr>
              <a:t>奉</a:t>
            </a:r>
            <a:r>
              <a:rPr lang="ja-JP" altLang="en-US" dirty="0" smtClean="0">
                <a:latin typeface="+mj-ea"/>
                <a:ea typeface="+mj-ea"/>
              </a:rPr>
              <a:t>仕の重点化と増加</a:t>
            </a:r>
            <a:r>
              <a:rPr lang="en-US" dirty="0">
                <a:latin typeface="+mj-ea"/>
                <a:ea typeface="+mj-ea"/>
              </a:rPr>
              <a:t> </a:t>
            </a:r>
          </a:p>
          <a:p>
            <a:pPr marL="165261" indent="-165261">
              <a:buFont typeface="Arial" panose="020B0604020202020204" pitchFamily="34" charset="0"/>
              <a:buChar char="•"/>
            </a:pPr>
            <a:r>
              <a:rPr lang="ja-JP" altLang="en-US" dirty="0">
                <a:latin typeface="+mj-ea"/>
                <a:ea typeface="+mj-ea"/>
              </a:rPr>
              <a:t>公共イメージと認知度の向上</a:t>
            </a:r>
            <a:endParaRPr lang="en-US" altLang="ja-JP" dirty="0">
              <a:latin typeface="+mj-ea"/>
              <a:ea typeface="+mj-ea"/>
            </a:endParaRPr>
          </a:p>
          <a:p>
            <a:pPr lvl="0"/>
            <a:r>
              <a:rPr lang="ja-JP" altLang="en-US" dirty="0" smtClean="0">
                <a:latin typeface="+mj-ea"/>
                <a:ea typeface="+mj-ea"/>
              </a:rPr>
              <a:t>です。</a:t>
            </a:r>
            <a:endParaRPr lang="en-US" dirty="0">
              <a:latin typeface="+mj-ea"/>
              <a:ea typeface="+mj-ea"/>
            </a:endParaRPr>
          </a:p>
          <a:p>
            <a:pPr lvl="0"/>
            <a:r>
              <a:rPr lang="en-US" dirty="0">
                <a:latin typeface="+mj-ea"/>
                <a:ea typeface="+mj-ea"/>
              </a:rPr>
              <a:t> </a:t>
            </a:r>
          </a:p>
          <a:p>
            <a:r>
              <a:rPr lang="ja-JP" altLang="en-US" dirty="0">
                <a:latin typeface="+mj-ea"/>
                <a:ea typeface="+mj-ea"/>
              </a:rPr>
              <a:t>これらは、ロータリーの中核的価値観、すなわち「親睦」「高潔性」「多様性」「奉仕」「リーダーシップ」の</a:t>
            </a:r>
            <a:r>
              <a:rPr lang="en-US" altLang="ja-JP" dirty="0">
                <a:latin typeface="+mj-ea"/>
                <a:ea typeface="+mj-ea"/>
              </a:rPr>
              <a:t>5</a:t>
            </a:r>
            <a:r>
              <a:rPr lang="ja-JP" altLang="en-US" dirty="0">
                <a:latin typeface="+mj-ea"/>
                <a:ea typeface="+mj-ea"/>
              </a:rPr>
              <a:t>項</a:t>
            </a:r>
            <a:r>
              <a:rPr lang="ja-JP" altLang="en-US" dirty="0" smtClean="0">
                <a:latin typeface="+mj-ea"/>
                <a:ea typeface="+mj-ea"/>
              </a:rPr>
              <a:t>目</a:t>
            </a:r>
            <a:r>
              <a:rPr lang="ja-JP" altLang="en-US" dirty="0">
                <a:latin typeface="+mj-ea"/>
                <a:ea typeface="+mj-ea"/>
              </a:rPr>
              <a:t>によっ</a:t>
            </a:r>
            <a:r>
              <a:rPr lang="ja-JP" altLang="en-US" dirty="0" smtClean="0">
                <a:latin typeface="+mj-ea"/>
                <a:ea typeface="+mj-ea"/>
              </a:rPr>
              <a:t>て支えられています。</a:t>
            </a:r>
            <a:endParaRPr lang="en-US" dirty="0">
              <a:latin typeface="+mj-ea"/>
              <a:ea typeface="+mj-ea"/>
            </a:endParaRPr>
          </a:p>
          <a:p>
            <a:endParaRPr lang="en-US" dirty="0">
              <a:latin typeface="+mj-ea"/>
              <a:ea typeface="+mj-ea"/>
            </a:endParaRPr>
          </a:p>
          <a:p>
            <a:r>
              <a:rPr lang="ja-JP" altLang="en-US" dirty="0" smtClean="0">
                <a:latin typeface="+mj-ea"/>
                <a:ea typeface="+mj-ea"/>
              </a:rPr>
              <a:t>次に、</a:t>
            </a:r>
            <a:r>
              <a:rPr lang="en-US" altLang="ja-JP" dirty="0">
                <a:latin typeface="+mj-ea"/>
                <a:ea typeface="+mj-ea"/>
              </a:rPr>
              <a:t>2013</a:t>
            </a:r>
            <a:r>
              <a:rPr lang="ja-JP" altLang="en-US" dirty="0">
                <a:latin typeface="+mj-ea"/>
                <a:ea typeface="+mj-ea"/>
              </a:rPr>
              <a:t>年規定審議会から現在までに、戦略計</a:t>
            </a:r>
            <a:r>
              <a:rPr lang="ja-JP" altLang="en-US" dirty="0" smtClean="0">
                <a:latin typeface="+mj-ea"/>
                <a:ea typeface="+mj-ea"/>
              </a:rPr>
              <a:t>画に沿ってクラブと地区を支援するために国</a:t>
            </a:r>
            <a:r>
              <a:rPr lang="ja-JP" altLang="en-US" dirty="0">
                <a:latin typeface="+mj-ea"/>
                <a:ea typeface="+mj-ea"/>
              </a:rPr>
              <a:t>際ロータリ</a:t>
            </a:r>
            <a:r>
              <a:rPr lang="ja-JP" altLang="en-US" dirty="0" smtClean="0">
                <a:latin typeface="+mj-ea"/>
                <a:ea typeface="+mj-ea"/>
              </a:rPr>
              <a:t>ーが何を行ってきたかを、簡</a:t>
            </a:r>
            <a:r>
              <a:rPr lang="ja-JP" altLang="en-US" dirty="0">
                <a:latin typeface="+mj-ea"/>
                <a:ea typeface="+mj-ea"/>
              </a:rPr>
              <a:t>単にご説明します。</a:t>
            </a:r>
            <a:endParaRPr lang="en-US" dirty="0">
              <a:latin typeface="+mj-ea"/>
              <a:ea typeface="+mj-ea"/>
            </a:endParaRPr>
          </a:p>
        </p:txBody>
      </p:sp>
      <p:sp>
        <p:nvSpPr>
          <p:cNvPr id="4" name="Slide Number Placeholder 3"/>
          <p:cNvSpPr>
            <a:spLocks noGrp="1"/>
          </p:cNvSpPr>
          <p:nvPr>
            <p:ph type="sldNum" sz="quarter" idx="10"/>
          </p:nvPr>
        </p:nvSpPr>
        <p:spPr/>
        <p:txBody>
          <a:bodyPr/>
          <a:lstStyle/>
          <a:p>
            <a:pPr>
              <a:defRPr/>
            </a:pPr>
            <a:fld id="{45B00B0F-9134-D147-87FE-B28F7C1F8955}" type="slidenum">
              <a:rPr lang="en-US" smtClean="0"/>
              <a:pPr>
                <a:defRPr/>
              </a:pPr>
              <a:t>5</a:t>
            </a:fld>
            <a:endParaRPr lang="en-US"/>
          </a:p>
        </p:txBody>
      </p:sp>
    </p:spTree>
    <p:extLst>
      <p:ext uri="{BB962C8B-B14F-4D97-AF65-F5344CB8AC3E}">
        <p14:creationId xmlns:p14="http://schemas.microsoft.com/office/powerpoint/2010/main" val="101671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mj-ea"/>
                <a:ea typeface="+mj-ea"/>
              </a:rPr>
              <a:t>ロータリ</a:t>
            </a:r>
            <a:r>
              <a:rPr lang="ja-JP" altLang="en-US" dirty="0" smtClean="0">
                <a:latin typeface="+mj-ea"/>
                <a:ea typeface="+mj-ea"/>
              </a:rPr>
              <a:t>ーが強</a:t>
            </a:r>
            <a:r>
              <a:rPr lang="ja-JP" altLang="en-US" dirty="0">
                <a:latin typeface="+mj-ea"/>
                <a:ea typeface="+mj-ea"/>
              </a:rPr>
              <a:t>く、魅力的で、時代に沿った存在</a:t>
            </a:r>
            <a:r>
              <a:rPr lang="ja-JP" altLang="en-US" dirty="0" smtClean="0">
                <a:latin typeface="+mj-ea"/>
                <a:ea typeface="+mj-ea"/>
              </a:rPr>
              <a:t>となる</a:t>
            </a:r>
            <a:r>
              <a:rPr lang="ja-JP" altLang="en-US" dirty="0">
                <a:latin typeface="+mj-ea"/>
                <a:ea typeface="+mj-ea"/>
              </a:rPr>
              <a:t>には</a:t>
            </a:r>
            <a:r>
              <a:rPr lang="ja-JP" altLang="en-US" dirty="0" smtClean="0">
                <a:latin typeface="+mj-ea"/>
                <a:ea typeface="+mj-ea"/>
              </a:rPr>
              <a:t>、「</a:t>
            </a:r>
            <a:r>
              <a:rPr lang="ja-JP" altLang="en-US" dirty="0">
                <a:latin typeface="+mj-ea"/>
                <a:ea typeface="+mj-ea"/>
              </a:rPr>
              <a:t>クラブのサポートと強化」から始</a:t>
            </a:r>
            <a:r>
              <a:rPr lang="ja-JP" altLang="en-US" dirty="0" smtClean="0">
                <a:latin typeface="+mj-ea"/>
                <a:ea typeface="+mj-ea"/>
              </a:rPr>
              <a:t>めなければなりませ</a:t>
            </a:r>
            <a:r>
              <a:rPr lang="ja-JP" altLang="en-US" dirty="0">
                <a:latin typeface="+mj-ea"/>
                <a:ea typeface="+mj-ea"/>
              </a:rPr>
              <a:t>ん</a:t>
            </a:r>
            <a:r>
              <a:rPr lang="ja-JP" altLang="en-US" dirty="0" smtClean="0">
                <a:latin typeface="+mj-ea"/>
                <a:ea typeface="+mj-ea"/>
              </a:rPr>
              <a:t>。</a:t>
            </a:r>
            <a:endParaRPr lang="en-US" dirty="0">
              <a:latin typeface="+mj-ea"/>
              <a:ea typeface="+mj-ea"/>
            </a:endParaRPr>
          </a:p>
        </p:txBody>
      </p:sp>
      <p:sp>
        <p:nvSpPr>
          <p:cNvPr id="4" name="Slide Number Placeholder 3"/>
          <p:cNvSpPr>
            <a:spLocks noGrp="1"/>
          </p:cNvSpPr>
          <p:nvPr>
            <p:ph type="sldNum" sz="quarter" idx="10"/>
          </p:nvPr>
        </p:nvSpPr>
        <p:spPr/>
        <p:txBody>
          <a:bodyPr/>
          <a:lstStyle/>
          <a:p>
            <a:pPr>
              <a:defRPr/>
            </a:pPr>
            <a:fld id="{45B00B0F-9134-D147-87FE-B28F7C1F8955}" type="slidenum">
              <a:rPr lang="en-US" smtClean="0"/>
              <a:pPr>
                <a:defRPr/>
              </a:pPr>
              <a:t>6</a:t>
            </a:fld>
            <a:endParaRPr lang="en-US"/>
          </a:p>
        </p:txBody>
      </p:sp>
    </p:spTree>
    <p:extLst>
      <p:ext uri="{BB962C8B-B14F-4D97-AF65-F5344CB8AC3E}">
        <p14:creationId xmlns:p14="http://schemas.microsoft.com/office/powerpoint/2010/main" val="3260459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295275"/>
            <a:ext cx="4203700" cy="3154363"/>
          </a:xfrm>
        </p:spPr>
      </p:sp>
      <p:sp>
        <p:nvSpPr>
          <p:cNvPr id="3" name="Notes Placeholder 2"/>
          <p:cNvSpPr>
            <a:spLocks noGrp="1"/>
          </p:cNvSpPr>
          <p:nvPr>
            <p:ph type="body" idx="1"/>
          </p:nvPr>
        </p:nvSpPr>
        <p:spPr>
          <a:xfrm>
            <a:off x="876300" y="3689048"/>
            <a:ext cx="5476875" cy="4910441"/>
          </a:xfrm>
        </p:spPr>
        <p:txBody>
          <a:bodyPr/>
          <a:lstStyle/>
          <a:p>
            <a:r>
              <a:rPr lang="ja-JP" altLang="en-US" dirty="0" smtClean="0">
                <a:latin typeface="MS PGothic" panose="020B0600070205080204" pitchFamily="34" charset="-128"/>
                <a:ea typeface="MS PGothic" panose="020B0600070205080204" pitchFamily="34" charset="-128"/>
              </a:rPr>
              <a:t>会</a:t>
            </a:r>
            <a:r>
              <a:rPr lang="ja-JP" altLang="en-US" dirty="0">
                <a:latin typeface="MS PGothic" panose="020B0600070205080204" pitchFamily="34" charset="-128"/>
                <a:ea typeface="MS PGothic" panose="020B0600070205080204" pitchFamily="34" charset="-128"/>
              </a:rPr>
              <a:t>員増</a:t>
            </a:r>
            <a:r>
              <a:rPr lang="ja-JP" altLang="en-US" dirty="0" smtClean="0">
                <a:latin typeface="MS PGothic" panose="020B0600070205080204" pitchFamily="34" charset="-128"/>
                <a:ea typeface="MS PGothic" panose="020B0600070205080204" pitchFamily="34" charset="-128"/>
              </a:rPr>
              <a:t>強において一律のア</a:t>
            </a:r>
            <a:r>
              <a:rPr lang="ja-JP" altLang="en-US" dirty="0">
                <a:latin typeface="MS PGothic" panose="020B0600070205080204" pitchFamily="34" charset="-128"/>
                <a:ea typeface="MS PGothic" panose="020B0600070205080204" pitchFamily="34" charset="-128"/>
              </a:rPr>
              <a:t>プロー</a:t>
            </a:r>
            <a:r>
              <a:rPr lang="ja-JP" altLang="en-US" dirty="0" smtClean="0">
                <a:latin typeface="MS PGothic" panose="020B0600070205080204" pitchFamily="34" charset="-128"/>
                <a:ea typeface="MS PGothic" panose="020B0600070205080204" pitchFamily="34" charset="-128"/>
              </a:rPr>
              <a:t>チを世界</a:t>
            </a:r>
            <a:r>
              <a:rPr lang="ja-JP" altLang="en-US" dirty="0" smtClean="0">
                <a:latin typeface="MS PGothic" panose="020B0600070205080204" pitchFamily="34" charset="-128"/>
                <a:ea typeface="MS PGothic" panose="020B0600070205080204" pitchFamily="34" charset="-128"/>
              </a:rPr>
              <a:t>に適用することはで</a:t>
            </a:r>
            <a:r>
              <a:rPr lang="ja-JP" altLang="en-US" dirty="0" smtClean="0">
                <a:latin typeface="MS PGothic" panose="020B0600070205080204" pitchFamily="34" charset="-128"/>
                <a:ea typeface="MS PGothic" panose="020B0600070205080204" pitchFamily="34" charset="-128"/>
              </a:rPr>
              <a:t>きないと認</a:t>
            </a:r>
            <a:r>
              <a:rPr lang="ja-JP" altLang="en-US" dirty="0">
                <a:latin typeface="MS PGothic" panose="020B0600070205080204" pitchFamily="34" charset="-128"/>
                <a:ea typeface="MS PGothic" panose="020B0600070205080204" pitchFamily="34" charset="-128"/>
              </a:rPr>
              <a:t>識した国際ロータリーは、</a:t>
            </a:r>
            <a:r>
              <a:rPr lang="en-US" dirty="0">
                <a:latin typeface="MS PGothic" panose="020B0600070205080204" pitchFamily="34" charset="-128"/>
                <a:ea typeface="MS PGothic" panose="020B0600070205080204" pitchFamily="34" charset="-128"/>
              </a:rPr>
              <a:t>2011</a:t>
            </a:r>
            <a:r>
              <a:rPr lang="ja-JP" altLang="en-US" dirty="0">
                <a:latin typeface="MS PGothic" panose="020B0600070205080204" pitchFamily="34" charset="-128"/>
                <a:ea typeface="MS PGothic" panose="020B0600070205080204" pitchFamily="34" charset="-128"/>
              </a:rPr>
              <a:t>年、地域別会員増強計画を立ち上げました。</a:t>
            </a:r>
            <a:r>
              <a:rPr lang="en-US" altLang="ja-JP" dirty="0" smtClean="0">
                <a:latin typeface="MS PGothic" panose="020B0600070205080204" pitchFamily="34" charset="-128"/>
                <a:ea typeface="MS PGothic" panose="020B0600070205080204" pitchFamily="34" charset="-128"/>
              </a:rPr>
              <a:t>4</a:t>
            </a:r>
            <a:r>
              <a:rPr lang="ja-JP" altLang="en-US" dirty="0" smtClean="0">
                <a:latin typeface="MS PGothic" panose="020B0600070205080204" pitchFamily="34" charset="-128"/>
                <a:ea typeface="MS PGothic" panose="020B0600070205080204" pitchFamily="34" charset="-128"/>
              </a:rPr>
              <a:t>年目に入った地域別計画は、会員基盤の維持において効果を上げているようです。</a:t>
            </a:r>
            <a:r>
              <a:rPr lang="en-US" dirty="0" smtClean="0">
                <a:latin typeface="MS PGothic" panose="020B0600070205080204" pitchFamily="34" charset="-128"/>
                <a:ea typeface="MS PGothic" panose="020B0600070205080204" pitchFamily="34" charset="-128"/>
              </a:rPr>
              <a:t> </a:t>
            </a:r>
            <a:endParaRPr lang="en-US" dirty="0">
              <a:latin typeface="MS PGothic" panose="020B0600070205080204" pitchFamily="34" charset="-128"/>
              <a:ea typeface="MS PGothic" panose="020B0600070205080204" pitchFamily="34" charset="-128"/>
            </a:endParaRPr>
          </a:p>
          <a:p>
            <a:endParaRPr lang="en-US" dirty="0">
              <a:latin typeface="MS PGothic" panose="020B0600070205080204" pitchFamily="34" charset="-128"/>
              <a:ea typeface="MS PGothic" panose="020B0600070205080204" pitchFamily="34" charset="-128"/>
            </a:endParaRPr>
          </a:p>
          <a:p>
            <a:r>
              <a:rPr lang="en-US" altLang="ja-JP" dirty="0" smtClean="0">
                <a:latin typeface="MS PGothic" panose="020B0600070205080204" pitchFamily="34" charset="-128"/>
                <a:ea typeface="MS PGothic" panose="020B0600070205080204" pitchFamily="34" charset="-128"/>
              </a:rPr>
              <a:t>【</a:t>
            </a:r>
            <a:r>
              <a:rPr lang="ja-JP" altLang="en-US" dirty="0" smtClean="0">
                <a:latin typeface="MS PGothic" panose="020B0600070205080204" pitchFamily="34" charset="-128"/>
                <a:ea typeface="MS PGothic" panose="020B0600070205080204" pitchFamily="34" charset="-128"/>
              </a:rPr>
              <a:t>クリック</a:t>
            </a:r>
            <a:r>
              <a:rPr lang="en-US" altLang="ja-JP" dirty="0" smtClean="0">
                <a:latin typeface="MS PGothic" panose="020B0600070205080204" pitchFamily="34" charset="-128"/>
                <a:ea typeface="MS PGothic" panose="020B0600070205080204" pitchFamily="34" charset="-128"/>
              </a:rPr>
              <a:t>】</a:t>
            </a:r>
            <a:r>
              <a:rPr lang="ja-JP" altLang="en-US" dirty="0" smtClean="0">
                <a:latin typeface="MS PGothic" panose="020B0600070205080204" pitchFamily="34" charset="-128"/>
                <a:ea typeface="MS PGothic" panose="020B0600070205080204" pitchFamily="34" charset="-128"/>
              </a:rPr>
              <a:t>また、入会候補者から寄せられる情報を地区とクラブに紹介するシステムが、以前よりも利用しやすくなりました。最近開始された「入会候補者情報プログラム」では、入会に関心をもった人がウェブサイトからロータリーに簡単に連絡できます。さらに、移転する会員や、知り合いをロータリーに紹介したい</a:t>
            </a:r>
            <a:r>
              <a:rPr lang="ja-JP" altLang="en-US" dirty="0" smtClean="0">
                <a:latin typeface="MS PGothic" panose="020B0600070205080204" pitchFamily="34" charset="-128"/>
                <a:ea typeface="MS PGothic" panose="020B0600070205080204" pitchFamily="34" charset="-128"/>
              </a:rPr>
              <a:t>人も、簡単に利用できます。</a:t>
            </a:r>
            <a:r>
              <a:rPr lang="en-US" dirty="0" smtClean="0">
                <a:latin typeface="MS PGothic" panose="020B0600070205080204" pitchFamily="34" charset="-128"/>
                <a:ea typeface="MS PGothic" panose="020B0600070205080204" pitchFamily="34" charset="-128"/>
              </a:rPr>
              <a:t>  </a:t>
            </a:r>
            <a:endParaRPr lang="en-US" dirty="0">
              <a:latin typeface="MS PGothic" panose="020B0600070205080204" pitchFamily="34" charset="-128"/>
              <a:ea typeface="MS PGothic" panose="020B0600070205080204" pitchFamily="34" charset="-128"/>
            </a:endParaRPr>
          </a:p>
          <a:p>
            <a:endParaRPr lang="en-US" i="1" dirty="0">
              <a:latin typeface="MS PGothic" panose="020B0600070205080204" pitchFamily="34" charset="-128"/>
              <a:ea typeface="MS PGothic" panose="020B0600070205080204" pitchFamily="34" charset="-128"/>
            </a:endParaRPr>
          </a:p>
          <a:p>
            <a:r>
              <a:rPr lang="en-US" altLang="ja-JP" dirty="0">
                <a:latin typeface="MS PGothic" panose="020B0600070205080204" pitchFamily="34" charset="-128"/>
                <a:ea typeface="MS PGothic" panose="020B0600070205080204" pitchFamily="34" charset="-128"/>
              </a:rPr>
              <a:t>【</a:t>
            </a:r>
            <a:r>
              <a:rPr lang="ja-JP" altLang="en-US" dirty="0">
                <a:latin typeface="MS PGothic" panose="020B0600070205080204" pitchFamily="34" charset="-128"/>
                <a:ea typeface="MS PGothic" panose="020B0600070205080204" pitchFamily="34" charset="-128"/>
              </a:rPr>
              <a:t>クリック</a:t>
            </a:r>
            <a:r>
              <a:rPr lang="en-US" altLang="ja-JP" dirty="0" smtClean="0">
                <a:latin typeface="MS PGothic" panose="020B0600070205080204" pitchFamily="34" charset="-128"/>
                <a:ea typeface="MS PGothic" panose="020B0600070205080204" pitchFamily="34" charset="-128"/>
              </a:rPr>
              <a:t>】</a:t>
            </a:r>
            <a:r>
              <a:rPr lang="ja-JP" altLang="en-US" dirty="0" smtClean="0">
                <a:latin typeface="MS PGothic" panose="020B0600070205080204" pitchFamily="34" charset="-128"/>
                <a:ea typeface="MS PGothic" panose="020B0600070205080204" pitchFamily="34" charset="-128"/>
              </a:rPr>
              <a:t>ロータリーの会員特典プログラムである「ロータリー グローバル リワード」は、サービスや商品の割引や特典をロータリアンとローターアクターが世界中で利用できるプログラムです。</a:t>
            </a:r>
            <a:r>
              <a:rPr lang="en-US" altLang="ja-JP" dirty="0" smtClean="0">
                <a:latin typeface="MS PGothic" panose="020B0600070205080204" pitchFamily="34" charset="-128"/>
                <a:ea typeface="MS PGothic" panose="020B0600070205080204" pitchFamily="34" charset="-128"/>
              </a:rPr>
              <a:t>2015</a:t>
            </a:r>
            <a:r>
              <a:rPr lang="ja-JP" altLang="en-US" dirty="0" smtClean="0">
                <a:latin typeface="MS PGothic" panose="020B0600070205080204" pitchFamily="34" charset="-128"/>
                <a:ea typeface="MS PGothic" panose="020B0600070205080204" pitchFamily="34" charset="-128"/>
              </a:rPr>
              <a:t>年</a:t>
            </a:r>
            <a:r>
              <a:rPr lang="en-US" altLang="ja-JP" dirty="0" smtClean="0">
                <a:latin typeface="MS PGothic" panose="020B0600070205080204" pitchFamily="34" charset="-128"/>
                <a:ea typeface="MS PGothic" panose="020B0600070205080204" pitchFamily="34" charset="-128"/>
              </a:rPr>
              <a:t>7</a:t>
            </a:r>
            <a:r>
              <a:rPr lang="ja-JP" altLang="en-US" dirty="0" smtClean="0">
                <a:latin typeface="MS PGothic" panose="020B0600070205080204" pitchFamily="34" charset="-128"/>
                <a:ea typeface="MS PGothic" panose="020B0600070205080204" pitchFamily="34" charset="-128"/>
              </a:rPr>
              <a:t>月以来、</a:t>
            </a:r>
            <a:r>
              <a:rPr lang="en-US" altLang="ja-JP" dirty="0" smtClean="0">
                <a:latin typeface="MS PGothic" panose="020B0600070205080204" pitchFamily="34" charset="-128"/>
                <a:ea typeface="MS PGothic" panose="020B0600070205080204" pitchFamily="34" charset="-128"/>
              </a:rPr>
              <a:t>62,000</a:t>
            </a:r>
            <a:r>
              <a:rPr lang="ja-JP" altLang="en-US" dirty="0" smtClean="0">
                <a:latin typeface="MS PGothic" panose="020B0600070205080204" pitchFamily="34" charset="-128"/>
                <a:ea typeface="MS PGothic" panose="020B0600070205080204" pitchFamily="34" charset="-128"/>
              </a:rPr>
              <a:t>人が「</a:t>
            </a:r>
            <a:r>
              <a:rPr lang="ja-JP" altLang="en-US" dirty="0">
                <a:latin typeface="MS PGothic" panose="020B0600070205080204" pitchFamily="34" charset="-128"/>
                <a:ea typeface="MS PGothic" panose="020B0600070205080204" pitchFamily="34" charset="-128"/>
              </a:rPr>
              <a:t>ロータリー グローバル リワード」のサイトを訪</a:t>
            </a:r>
            <a:r>
              <a:rPr lang="ja-JP" altLang="en-US" dirty="0" smtClean="0">
                <a:latin typeface="MS PGothic" panose="020B0600070205080204" pitchFamily="34" charset="-128"/>
                <a:ea typeface="MS PGothic" panose="020B0600070205080204" pitchFamily="34" charset="-128"/>
              </a:rPr>
              <a:t>れ</a:t>
            </a:r>
            <a:r>
              <a:rPr lang="ja-JP" altLang="en-US" dirty="0">
                <a:latin typeface="MS PGothic" panose="020B0600070205080204" pitchFamily="34" charset="-128"/>
                <a:ea typeface="MS PGothic" panose="020B0600070205080204" pitchFamily="34" charset="-128"/>
              </a:rPr>
              <a:t>ています</a:t>
            </a:r>
            <a:r>
              <a:rPr lang="ja-JP" altLang="en-US" dirty="0" smtClean="0">
                <a:latin typeface="MS PGothic" panose="020B0600070205080204" pitchFamily="34" charset="-128"/>
                <a:ea typeface="MS PGothic" panose="020B0600070205080204" pitchFamily="34" charset="-128"/>
              </a:rPr>
              <a:t>。</a:t>
            </a:r>
            <a:endParaRPr lang="en-US" dirty="0">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pPr>
              <a:defRPr/>
            </a:pPr>
            <a:fld id="{45B00B0F-9134-D147-87FE-B28F7C1F8955}"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897200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latin typeface="+mj-ea"/>
                <a:ea typeface="+mj-ea"/>
              </a:rPr>
              <a:t>ロ</a:t>
            </a:r>
            <a:r>
              <a:rPr lang="ja-JP" altLang="en-US" dirty="0">
                <a:latin typeface="+mj-ea"/>
                <a:ea typeface="+mj-ea"/>
              </a:rPr>
              <a:t>ータリークラブが会員増強に力を入</a:t>
            </a:r>
            <a:r>
              <a:rPr lang="ja-JP" altLang="en-US" dirty="0" smtClean="0">
                <a:latin typeface="+mj-ea"/>
                <a:ea typeface="+mj-ea"/>
              </a:rPr>
              <a:t>れてくださ</a:t>
            </a:r>
            <a:r>
              <a:rPr lang="ja-JP" altLang="en-US" dirty="0">
                <a:latin typeface="+mj-ea"/>
                <a:ea typeface="+mj-ea"/>
              </a:rPr>
              <a:t>っ</a:t>
            </a:r>
            <a:r>
              <a:rPr lang="ja-JP" altLang="en-US" dirty="0" smtClean="0">
                <a:latin typeface="+mj-ea"/>
                <a:ea typeface="+mj-ea"/>
              </a:rPr>
              <a:t>ているおかげで</a:t>
            </a:r>
            <a:r>
              <a:rPr lang="ja-JP" altLang="en-US" dirty="0">
                <a:latin typeface="+mj-ea"/>
                <a:ea typeface="+mj-ea"/>
              </a:rPr>
              <a:t>、</a:t>
            </a:r>
            <a:r>
              <a:rPr lang="en-US" altLang="ja-JP" dirty="0">
                <a:latin typeface="+mj-ea"/>
                <a:ea typeface="+mj-ea"/>
              </a:rPr>
              <a:t>2015</a:t>
            </a:r>
            <a:r>
              <a:rPr lang="ja-JP" altLang="en-US" dirty="0">
                <a:latin typeface="+mj-ea"/>
                <a:ea typeface="+mj-ea"/>
              </a:rPr>
              <a:t>年</a:t>
            </a:r>
            <a:r>
              <a:rPr lang="en-US" altLang="ja-JP" dirty="0">
                <a:latin typeface="+mj-ea"/>
                <a:ea typeface="+mj-ea"/>
              </a:rPr>
              <a:t>7</a:t>
            </a:r>
            <a:r>
              <a:rPr lang="ja-JP" altLang="en-US" dirty="0">
                <a:latin typeface="+mj-ea"/>
                <a:ea typeface="+mj-ea"/>
              </a:rPr>
              <a:t>月</a:t>
            </a:r>
            <a:r>
              <a:rPr lang="en-US" altLang="ja-JP" dirty="0">
                <a:latin typeface="+mj-ea"/>
                <a:ea typeface="+mj-ea"/>
              </a:rPr>
              <a:t>1</a:t>
            </a:r>
            <a:r>
              <a:rPr lang="ja-JP" altLang="en-US" dirty="0">
                <a:latin typeface="+mj-ea"/>
                <a:ea typeface="+mj-ea"/>
              </a:rPr>
              <a:t>日現在、全世界のロータリー会員数は、歴史上</a:t>
            </a:r>
            <a:r>
              <a:rPr lang="en-US" altLang="ja-JP" dirty="0">
                <a:latin typeface="+mj-ea"/>
                <a:ea typeface="+mj-ea"/>
              </a:rPr>
              <a:t>2</a:t>
            </a:r>
            <a:r>
              <a:rPr lang="ja-JP" altLang="en-US" dirty="0">
                <a:latin typeface="+mj-ea"/>
                <a:ea typeface="+mj-ea"/>
              </a:rPr>
              <a:t>番目に</a:t>
            </a:r>
            <a:r>
              <a:rPr lang="ja-JP" altLang="en-US" dirty="0" smtClean="0">
                <a:latin typeface="+mj-ea"/>
                <a:ea typeface="+mj-ea"/>
              </a:rPr>
              <a:t>多い数とな</a:t>
            </a:r>
            <a:r>
              <a:rPr lang="ja-JP" altLang="en-US" dirty="0">
                <a:latin typeface="+mj-ea"/>
                <a:ea typeface="+mj-ea"/>
              </a:rPr>
              <a:t>っています。皆さまのご尽力に心より御礼申し上げます。</a:t>
            </a:r>
            <a:endParaRPr lang="en-US" dirty="0">
              <a:latin typeface="+mj-ea"/>
              <a:ea typeface="+mj-ea"/>
            </a:endParaRPr>
          </a:p>
          <a:p>
            <a:endParaRPr lang="en-US" dirty="0">
              <a:latin typeface="+mj-ea"/>
              <a:ea typeface="+mj-ea"/>
            </a:endParaRPr>
          </a:p>
          <a:p>
            <a:r>
              <a:rPr lang="ja-JP" altLang="en-US" dirty="0">
                <a:latin typeface="+mj-ea"/>
                <a:ea typeface="+mj-ea"/>
              </a:rPr>
              <a:t>今年度</a:t>
            </a:r>
            <a:r>
              <a:rPr lang="ja-JP" altLang="en-US" dirty="0" smtClean="0">
                <a:latin typeface="+mj-ea"/>
                <a:ea typeface="+mj-ea"/>
              </a:rPr>
              <a:t>の現時点でも</a:t>
            </a:r>
            <a:r>
              <a:rPr lang="ja-JP" altLang="en-US" dirty="0">
                <a:latin typeface="+mj-ea"/>
                <a:ea typeface="+mj-ea"/>
              </a:rPr>
              <a:t>、概ね良い傾向となっています。しかし、会</a:t>
            </a:r>
            <a:r>
              <a:rPr lang="ja-JP" altLang="en-US" dirty="0" smtClean="0">
                <a:latin typeface="+mj-ea"/>
                <a:ea typeface="+mj-ea"/>
              </a:rPr>
              <a:t>員の増</a:t>
            </a:r>
            <a:r>
              <a:rPr lang="ja-JP" altLang="en-US" dirty="0">
                <a:latin typeface="+mj-ea"/>
                <a:ea typeface="+mj-ea"/>
              </a:rPr>
              <a:t>強</a:t>
            </a:r>
            <a:r>
              <a:rPr lang="ja-JP" altLang="en-US" dirty="0" smtClean="0">
                <a:latin typeface="+mj-ea"/>
                <a:ea typeface="+mj-ea"/>
              </a:rPr>
              <a:t>や維</a:t>
            </a:r>
            <a:r>
              <a:rPr lang="ja-JP" altLang="en-US" dirty="0">
                <a:latin typeface="+mj-ea"/>
                <a:ea typeface="+mj-ea"/>
              </a:rPr>
              <a:t>持に苦労している地域もあります。</a:t>
            </a:r>
            <a:r>
              <a:rPr lang="en-US" dirty="0">
                <a:latin typeface="+mj-ea"/>
                <a:ea typeface="+mj-ea"/>
              </a:rPr>
              <a:t> </a:t>
            </a:r>
          </a:p>
          <a:p>
            <a:endParaRPr lang="en-US" altLang="ja-JP" dirty="0" smtClean="0">
              <a:latin typeface="+mj-ea"/>
              <a:ea typeface="+mj-ea"/>
            </a:endParaRPr>
          </a:p>
          <a:p>
            <a:r>
              <a:rPr lang="en-US" altLang="ja-JP" dirty="0" smtClean="0">
                <a:latin typeface="+mj-ea"/>
                <a:ea typeface="+mj-ea"/>
              </a:rPr>
              <a:t>RI</a:t>
            </a:r>
            <a:r>
              <a:rPr lang="ja-JP" altLang="en-US" dirty="0" smtClean="0">
                <a:latin typeface="+mj-ea"/>
                <a:ea typeface="+mj-ea"/>
              </a:rPr>
              <a:t>のデータはある事実を示しています。それは、主な問題は新会員</a:t>
            </a:r>
            <a:r>
              <a:rPr lang="ja-JP" altLang="en-US" dirty="0" smtClean="0">
                <a:latin typeface="+mj-ea"/>
                <a:ea typeface="+mj-ea"/>
              </a:rPr>
              <a:t>の</a:t>
            </a:r>
            <a:r>
              <a:rPr lang="ja-JP" altLang="en-US" dirty="0">
                <a:latin typeface="+mj-ea"/>
                <a:ea typeface="+mj-ea"/>
              </a:rPr>
              <a:t>勧誘</a:t>
            </a:r>
            <a:r>
              <a:rPr lang="ja-JP" altLang="en-US" dirty="0" smtClean="0">
                <a:latin typeface="+mj-ea"/>
                <a:ea typeface="+mj-ea"/>
              </a:rPr>
              <a:t>に</a:t>
            </a:r>
            <a:r>
              <a:rPr lang="ja-JP" altLang="en-US" dirty="0" smtClean="0">
                <a:latin typeface="+mj-ea"/>
                <a:ea typeface="+mj-ea"/>
              </a:rPr>
              <a:t>あるのではない、ということです。例えば、昨年、世界では</a:t>
            </a:r>
            <a:r>
              <a:rPr lang="en-US" altLang="ja-JP" dirty="0" smtClean="0">
                <a:latin typeface="+mj-ea"/>
                <a:ea typeface="+mj-ea"/>
              </a:rPr>
              <a:t>160,000</a:t>
            </a:r>
            <a:r>
              <a:rPr lang="ja-JP" altLang="en-US" dirty="0" smtClean="0">
                <a:latin typeface="+mj-ea"/>
                <a:ea typeface="+mj-ea"/>
              </a:rPr>
              <a:t>人以上の新会員がクラブに入会しています。</a:t>
            </a:r>
            <a:endParaRPr lang="en-US" dirty="0">
              <a:latin typeface="+mj-ea"/>
              <a:ea typeface="+mj-ea"/>
            </a:endParaRPr>
          </a:p>
        </p:txBody>
      </p:sp>
      <p:sp>
        <p:nvSpPr>
          <p:cNvPr id="4" name="Slide Number Placeholder 3"/>
          <p:cNvSpPr>
            <a:spLocks noGrp="1"/>
          </p:cNvSpPr>
          <p:nvPr>
            <p:ph type="sldNum" sz="quarter" idx="10"/>
          </p:nvPr>
        </p:nvSpPr>
        <p:spPr/>
        <p:txBody>
          <a:bodyPr/>
          <a:lstStyle/>
          <a:p>
            <a:pPr>
              <a:defRPr/>
            </a:pPr>
            <a:fld id="{45B00B0F-9134-D147-87FE-B28F7C1F8955}" type="slidenum">
              <a:rPr lang="en-US" smtClean="0"/>
              <a:pPr>
                <a:defRPr/>
              </a:pPr>
              <a:t>8</a:t>
            </a:fld>
            <a:endParaRPr lang="en-US"/>
          </a:p>
        </p:txBody>
      </p:sp>
    </p:spTree>
    <p:extLst>
      <p:ext uri="{BB962C8B-B14F-4D97-AF65-F5344CB8AC3E}">
        <p14:creationId xmlns:p14="http://schemas.microsoft.com/office/powerpoint/2010/main" val="1267593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mj-ea"/>
                <a:ea typeface="+mj-ea"/>
              </a:rPr>
              <a:t>問題は、会員</a:t>
            </a:r>
            <a:r>
              <a:rPr lang="ja-JP" altLang="en-US" dirty="0" smtClean="0">
                <a:latin typeface="+mj-ea"/>
                <a:ea typeface="+mj-ea"/>
              </a:rPr>
              <a:t>の「維持」に</a:t>
            </a:r>
            <a:r>
              <a:rPr lang="ja-JP" altLang="en-US" dirty="0">
                <a:latin typeface="+mj-ea"/>
                <a:ea typeface="+mj-ea"/>
              </a:rPr>
              <a:t>あります。昨年</a:t>
            </a:r>
            <a:r>
              <a:rPr lang="ja-JP" altLang="en-US" dirty="0" smtClean="0">
                <a:latin typeface="+mj-ea"/>
                <a:ea typeface="+mj-ea"/>
              </a:rPr>
              <a:t>、ロータリーを退会した会員の数は、</a:t>
            </a:r>
            <a:r>
              <a:rPr lang="en-US" altLang="ja-JP" dirty="0" smtClean="0">
                <a:latin typeface="+mj-ea"/>
                <a:ea typeface="+mj-ea"/>
              </a:rPr>
              <a:t>133,000</a:t>
            </a:r>
            <a:r>
              <a:rPr lang="ja-JP" altLang="en-US" dirty="0" smtClean="0">
                <a:latin typeface="+mj-ea"/>
                <a:ea typeface="+mj-ea"/>
              </a:rPr>
              <a:t>人にも上ります</a:t>
            </a:r>
            <a:r>
              <a:rPr lang="ja-JP" altLang="en-US" dirty="0">
                <a:latin typeface="+mj-ea"/>
                <a:ea typeface="+mj-ea"/>
              </a:rPr>
              <a:t>。過去数年間、平均して全体の約</a:t>
            </a:r>
            <a:r>
              <a:rPr lang="en-US" altLang="ja-JP" dirty="0">
                <a:latin typeface="+mj-ea"/>
                <a:ea typeface="+mj-ea"/>
              </a:rPr>
              <a:t>10</a:t>
            </a:r>
            <a:r>
              <a:rPr lang="ja-JP" altLang="en-US" dirty="0">
                <a:latin typeface="+mj-ea"/>
                <a:ea typeface="+mj-ea"/>
              </a:rPr>
              <a:t>％の会員がロータリーをやめていっているの</a:t>
            </a:r>
            <a:r>
              <a:rPr lang="ja-JP" altLang="en-US" dirty="0" smtClean="0">
                <a:latin typeface="+mj-ea"/>
                <a:ea typeface="+mj-ea"/>
              </a:rPr>
              <a:t>が</a:t>
            </a:r>
            <a:r>
              <a:rPr lang="ja-JP" altLang="en-US" dirty="0">
                <a:latin typeface="+mj-ea"/>
                <a:ea typeface="+mj-ea"/>
              </a:rPr>
              <a:t>事実</a:t>
            </a:r>
            <a:r>
              <a:rPr lang="ja-JP" altLang="en-US" dirty="0" smtClean="0">
                <a:latin typeface="+mj-ea"/>
                <a:ea typeface="+mj-ea"/>
              </a:rPr>
              <a:t>で</a:t>
            </a:r>
            <a:r>
              <a:rPr lang="ja-JP" altLang="en-US" dirty="0">
                <a:latin typeface="+mj-ea"/>
                <a:ea typeface="+mj-ea"/>
              </a:rPr>
              <a:t>す。</a:t>
            </a:r>
            <a:endParaRPr lang="en-US" altLang="ja-JP" dirty="0">
              <a:latin typeface="+mj-ea"/>
              <a:ea typeface="+mj-ea"/>
            </a:endParaRPr>
          </a:p>
          <a:p>
            <a:endParaRPr lang="en-US" dirty="0">
              <a:latin typeface="+mj-ea"/>
              <a:ea typeface="+mj-ea"/>
            </a:endParaRPr>
          </a:p>
          <a:p>
            <a:r>
              <a:rPr lang="ja-JP" altLang="en-US" dirty="0">
                <a:latin typeface="+mj-ea"/>
                <a:ea typeface="+mj-ea"/>
              </a:rPr>
              <a:t>こ</a:t>
            </a:r>
            <a:r>
              <a:rPr lang="ja-JP" altLang="en-US" dirty="0" smtClean="0">
                <a:latin typeface="+mj-ea"/>
                <a:ea typeface="+mj-ea"/>
              </a:rPr>
              <a:t>の現状を変えるには、どうすればよいでしょうか。</a:t>
            </a:r>
            <a:endParaRPr lang="en-US" dirty="0">
              <a:latin typeface="+mj-ea"/>
              <a:ea typeface="+mj-ea"/>
            </a:endParaRPr>
          </a:p>
          <a:p>
            <a:endParaRPr lang="en-US" b="1" dirty="0">
              <a:latin typeface="+mj-ea"/>
              <a:ea typeface="+mj-ea"/>
            </a:endParaRPr>
          </a:p>
          <a:p>
            <a:r>
              <a:rPr lang="ja-JP" altLang="en-US" b="1" dirty="0">
                <a:latin typeface="+mj-ea"/>
                <a:ea typeface="+mj-ea"/>
              </a:rPr>
              <a:t>それは</a:t>
            </a:r>
            <a:r>
              <a:rPr lang="ja-JP" altLang="en-US" b="1" dirty="0" smtClean="0">
                <a:latin typeface="+mj-ea"/>
                <a:ea typeface="+mj-ea"/>
              </a:rPr>
              <a:t>、会員がクラブでより満足できる体験</a:t>
            </a:r>
            <a:r>
              <a:rPr lang="ja-JP" altLang="en-US" b="1" dirty="0" smtClean="0">
                <a:latin typeface="+mj-ea"/>
                <a:ea typeface="+mj-ea"/>
              </a:rPr>
              <a:t>をす</a:t>
            </a:r>
            <a:r>
              <a:rPr lang="ja-JP" altLang="en-US" b="1" dirty="0" smtClean="0">
                <a:latin typeface="+mj-ea"/>
                <a:ea typeface="+mj-ea"/>
              </a:rPr>
              <a:t>ることです。</a:t>
            </a:r>
            <a:endParaRPr lang="en-US" altLang="ja-JP" b="1" dirty="0">
              <a:latin typeface="+mj-ea"/>
              <a:ea typeface="+mj-ea"/>
            </a:endParaRPr>
          </a:p>
          <a:p>
            <a:endParaRPr lang="en-US" dirty="0">
              <a:latin typeface="+mj-ea"/>
              <a:ea typeface="+mj-ea"/>
            </a:endParaRPr>
          </a:p>
          <a:p>
            <a:r>
              <a:rPr lang="ja-JP" altLang="en-US" dirty="0">
                <a:latin typeface="+mj-ea"/>
                <a:ea typeface="+mj-ea"/>
              </a:rPr>
              <a:t>数年</a:t>
            </a:r>
            <a:r>
              <a:rPr lang="ja-JP" altLang="en-US" dirty="0" smtClean="0">
                <a:latin typeface="+mj-ea"/>
                <a:ea typeface="+mj-ea"/>
              </a:rPr>
              <a:t>に</a:t>
            </a:r>
            <a:r>
              <a:rPr lang="ja-JP" altLang="en-US" dirty="0">
                <a:latin typeface="+mj-ea"/>
                <a:ea typeface="+mj-ea"/>
              </a:rPr>
              <a:t>わたる調査と試験的プログラ</a:t>
            </a:r>
            <a:r>
              <a:rPr lang="ja-JP" altLang="en-US" dirty="0" smtClean="0">
                <a:latin typeface="+mj-ea"/>
                <a:ea typeface="+mj-ea"/>
              </a:rPr>
              <a:t>ムの結果か</a:t>
            </a:r>
            <a:r>
              <a:rPr lang="ja-JP" altLang="en-US" dirty="0" smtClean="0">
                <a:latin typeface="+mj-ea"/>
                <a:ea typeface="+mj-ea"/>
              </a:rPr>
              <a:t>ら、</a:t>
            </a:r>
            <a:r>
              <a:rPr lang="ja-JP" altLang="en-US" dirty="0">
                <a:latin typeface="+mj-ea"/>
                <a:ea typeface="+mj-ea"/>
              </a:rPr>
              <a:t>クラブ運営に柔軟性を与えれば、入会促進、会員維持、現会員の積極的参加に好ましい影響が出ることが示されています。ロータリーが時代に沿った存在であり続けるには、革新性と柔軟性のある方法</a:t>
            </a:r>
            <a:r>
              <a:rPr lang="ja-JP" altLang="en-US" dirty="0" smtClean="0">
                <a:latin typeface="+mj-ea"/>
                <a:ea typeface="+mj-ea"/>
              </a:rPr>
              <a:t>を</a:t>
            </a:r>
            <a:r>
              <a:rPr lang="ja-JP" altLang="en-US" dirty="0">
                <a:latin typeface="+mj-ea"/>
                <a:ea typeface="+mj-ea"/>
              </a:rPr>
              <a:t>クラ</a:t>
            </a:r>
            <a:r>
              <a:rPr lang="ja-JP" altLang="en-US" dirty="0" smtClean="0">
                <a:latin typeface="+mj-ea"/>
                <a:ea typeface="+mj-ea"/>
              </a:rPr>
              <a:t>ブ</a:t>
            </a:r>
            <a:r>
              <a:rPr lang="ja-JP" altLang="en-US" dirty="0">
                <a:latin typeface="+mj-ea"/>
                <a:ea typeface="+mj-ea"/>
              </a:rPr>
              <a:t>運</a:t>
            </a:r>
            <a:r>
              <a:rPr lang="ja-JP" altLang="en-US" dirty="0" smtClean="0">
                <a:latin typeface="+mj-ea"/>
                <a:ea typeface="+mj-ea"/>
              </a:rPr>
              <a:t>営</a:t>
            </a:r>
            <a:r>
              <a:rPr lang="ja-JP" altLang="en-US" dirty="0">
                <a:latin typeface="+mj-ea"/>
                <a:ea typeface="+mj-ea"/>
              </a:rPr>
              <a:t>に</a:t>
            </a:r>
            <a:r>
              <a:rPr lang="ja-JP" altLang="en-US" dirty="0" smtClean="0">
                <a:latin typeface="+mj-ea"/>
                <a:ea typeface="+mj-ea"/>
              </a:rPr>
              <a:t>取</a:t>
            </a:r>
            <a:r>
              <a:rPr lang="ja-JP" altLang="en-US" dirty="0">
                <a:latin typeface="+mj-ea"/>
                <a:ea typeface="+mj-ea"/>
              </a:rPr>
              <a:t>り入れること</a:t>
            </a:r>
            <a:r>
              <a:rPr lang="ja-JP" altLang="en-US" dirty="0" smtClean="0">
                <a:latin typeface="+mj-ea"/>
                <a:ea typeface="+mj-ea"/>
              </a:rPr>
              <a:t>が重要です</a:t>
            </a:r>
            <a:r>
              <a:rPr lang="ja-JP" altLang="en-US" dirty="0">
                <a:latin typeface="+mj-ea"/>
                <a:ea typeface="+mj-ea"/>
              </a:rPr>
              <a:t>。</a:t>
            </a:r>
            <a:endParaRPr lang="en-US" dirty="0">
              <a:latin typeface="+mj-ea"/>
              <a:ea typeface="+mj-ea"/>
            </a:endParaRPr>
          </a:p>
        </p:txBody>
      </p:sp>
      <p:sp>
        <p:nvSpPr>
          <p:cNvPr id="4" name="Slide Number Placeholder 3"/>
          <p:cNvSpPr>
            <a:spLocks noGrp="1"/>
          </p:cNvSpPr>
          <p:nvPr>
            <p:ph type="sldNum" sz="quarter" idx="10"/>
          </p:nvPr>
        </p:nvSpPr>
        <p:spPr/>
        <p:txBody>
          <a:bodyPr/>
          <a:lstStyle/>
          <a:p>
            <a:pPr>
              <a:defRPr/>
            </a:pPr>
            <a:fld id="{45B00B0F-9134-D147-87FE-B28F7C1F8955}" type="slidenum">
              <a:rPr lang="en-US" smtClean="0"/>
              <a:pPr>
                <a:defRPr/>
              </a:pPr>
              <a:t>9</a:t>
            </a:fld>
            <a:endParaRPr lang="en-US"/>
          </a:p>
        </p:txBody>
      </p:sp>
    </p:spTree>
    <p:extLst>
      <p:ext uri="{BB962C8B-B14F-4D97-AF65-F5344CB8AC3E}">
        <p14:creationId xmlns:p14="http://schemas.microsoft.com/office/powerpoint/2010/main" val="1267593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bg1"/>
          </a:solidFill>
          <a:effectLst>
            <a:outerShdw blurRad="57150" dist="50800" dir="2700000" algn="tl" rotWithShape="0">
              <a:srgbClr val="000000">
                <a:alpha val="40000"/>
              </a:srgbClr>
            </a:outerShdw>
          </a:effectLst>
        </p:spPr>
        <p:txBody>
          <a:bodyPr lIns="548640" tIns="0" rIns="0" bIns="0" anchor="ctr" anchorCtr="0">
            <a:noAutofit/>
          </a:bodyPr>
          <a:lstStyle>
            <a:lvl1pPr algn="l">
              <a:defRPr sz="4400" b="0" i="0">
                <a:solidFill>
                  <a:srgbClr val="005DAA"/>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3123834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latin typeface="Calibri" charset="0"/>
              <a:ea typeface="ヒラギノ角ゴ Pro W3" charset="0"/>
              <a:cs typeface="ヒラギノ角ゴ Pro W3" charset="0"/>
            </a:endParaRPr>
          </a:p>
        </p:txBody>
      </p:sp>
      <p:sp>
        <p:nvSpPr>
          <p:cNvPr id="5" name="Rectangle 4"/>
          <p:cNvSpPr>
            <a:spLocks noChangeArrowheads="1"/>
          </p:cNvSpPr>
          <p:nvPr userDrawn="1"/>
        </p:nvSpPr>
        <p:spPr bwMode="auto">
          <a:xfrm>
            <a:off x="-76200" y="457200"/>
            <a:ext cx="9296400" cy="533400"/>
          </a:xfrm>
          <a:prstGeom prst="rect">
            <a:avLst/>
          </a:prstGeom>
          <a:solidFill>
            <a:srgbClr val="872175"/>
          </a:solidFill>
          <a:ln>
            <a:noFill/>
          </a:ln>
          <a:effectLst>
            <a:outerShdw blurRad="88900" dist="61087" dir="5400000" rotWithShape="0">
              <a:srgbClr val="000000">
                <a:alpha val="25000"/>
              </a:srgbClr>
            </a:outerShdw>
          </a:effectLst>
        </p:spPr>
        <p:txBody>
          <a:bodyPr anchor="ctr"/>
          <a:lstStyle/>
          <a:p>
            <a:pPr algn="ctr" eaLnBrk="0" hangingPunct="0">
              <a:defRPr/>
            </a:pPr>
            <a:endParaRPr lang="en-US">
              <a:solidFill>
                <a:srgbClr val="FFFFFF"/>
              </a:solidFill>
              <a:latin typeface="Calibri"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b="1" i="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000000"/>
                </a:solidFill>
                <a:latin typeface="Georgia"/>
                <a:cs typeface="Georgia"/>
              </a:defRPr>
            </a:lvl1pPr>
            <a:lvl2pPr>
              <a:defRPr sz="2600">
                <a:solidFill>
                  <a:srgbClr val="000000"/>
                </a:solidFill>
                <a:latin typeface="Georgia"/>
                <a:cs typeface="Georgia"/>
              </a:defRPr>
            </a:lvl2pPr>
            <a:lvl3pPr>
              <a:defRPr sz="2200">
                <a:solidFill>
                  <a:srgbClr val="000000"/>
                </a:solidFill>
                <a:latin typeface="Georgia"/>
                <a:cs typeface="Georgia"/>
              </a:defRPr>
            </a:lvl3pPr>
            <a:lvl4pPr>
              <a:defRPr sz="1800">
                <a:solidFill>
                  <a:srgbClr val="000000"/>
                </a:solidFill>
                <a:latin typeface="Georgia"/>
                <a:cs typeface="Georgia"/>
              </a:defRPr>
            </a:lvl4pPr>
            <a:lvl5pPr>
              <a:defRPr sz="1600">
                <a:solidFill>
                  <a:srgbClr val="000000"/>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42340656"/>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lank Blue">
    <p:bg>
      <p:bgPr>
        <a:solidFill>
          <a:srgbClr val="005DAA"/>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73E27BD8-1F3E-234A-9E58-F514B007165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35942753"/>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rgbClr val="005DAA"/>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8788" y="6172200"/>
            <a:ext cx="1217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87975" y="28194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685800" y="1296988"/>
            <a:ext cx="419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128"/>
                <a:cs typeface="ヒラギノ角ゴ Pro W3" charset="-128"/>
              </a:defRPr>
            </a:lvl1pPr>
            <a:lvl2pPr marL="742950" indent="-285750">
              <a:defRPr sz="2400">
                <a:solidFill>
                  <a:schemeClr val="tx1"/>
                </a:solidFill>
                <a:latin typeface="Arial" charset="0"/>
                <a:ea typeface="ヒラギノ角ゴ Pro W3" charset="-128"/>
                <a:cs typeface="ヒラギノ角ゴ Pro W3" charset="-128"/>
              </a:defRPr>
            </a:lvl2pPr>
            <a:lvl3pPr marL="1143000" indent="-228600">
              <a:defRPr sz="2400">
                <a:solidFill>
                  <a:schemeClr val="tx1"/>
                </a:solidFill>
                <a:latin typeface="Arial" charset="0"/>
                <a:ea typeface="ヒラギノ角ゴ Pro W3" charset="-128"/>
                <a:cs typeface="ヒラギノ角ゴ Pro W3" charset="-128"/>
              </a:defRPr>
            </a:lvl3pPr>
            <a:lvl4pPr marL="1600200" indent="-228600">
              <a:defRPr sz="2400">
                <a:solidFill>
                  <a:schemeClr val="tx1"/>
                </a:solidFill>
                <a:latin typeface="Arial" charset="0"/>
                <a:ea typeface="ヒラギノ角ゴ Pro W3" charset="-128"/>
                <a:cs typeface="ヒラギノ角ゴ Pro W3" charset="-128"/>
              </a:defRPr>
            </a:lvl4pPr>
            <a:lvl5pPr marL="2057400" indent="-228600">
              <a:defRPr sz="2400">
                <a:solidFill>
                  <a:schemeClr val="tx1"/>
                </a:solidFill>
                <a:latin typeface="Arial" charset="0"/>
                <a:ea typeface="ヒラギノ角ゴ Pro W3" charset="-128"/>
                <a:cs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9pPr>
          </a:lstStyle>
          <a:p>
            <a:pPr fontAlgn="auto">
              <a:spcBef>
                <a:spcPts val="0"/>
              </a:spcBef>
              <a:spcAft>
                <a:spcPts val="0"/>
              </a:spcAft>
            </a:pPr>
            <a:r>
              <a:rPr lang="en-US" altLang="en-US" sz="6000" b="1">
                <a:solidFill>
                  <a:prstClr val="white"/>
                </a:solidFill>
                <a:latin typeface="Arial Narrow" charset="0"/>
                <a:ea typeface="Arial Narrow" charset="0"/>
                <a:cs typeface="Arial Narrow" charset="0"/>
              </a:rPr>
              <a:t>THANK YOU!</a:t>
            </a:r>
          </a:p>
        </p:txBody>
      </p:sp>
    </p:spTree>
    <p:extLst>
      <p:ext uri="{BB962C8B-B14F-4D97-AF65-F5344CB8AC3E}">
        <p14:creationId xmlns:p14="http://schemas.microsoft.com/office/powerpoint/2010/main" val="2620756966"/>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5DAA"/>
        </a:solidFill>
        <a:effectLst/>
      </p:bgPr>
    </p:bg>
    <p:spTree>
      <p:nvGrpSpPr>
        <p:cNvPr id="1" name=""/>
        <p:cNvGrpSpPr/>
        <p:nvPr/>
      </p:nvGrpSpPr>
      <p:grpSpPr>
        <a:xfrm>
          <a:off x="0" y="0"/>
          <a:ext cx="0" cy="0"/>
          <a:chOff x="0" y="0"/>
          <a:chExt cx="0" cy="0"/>
        </a:xfrm>
      </p:grpSpPr>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62600" y="7239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457200" y="3383280"/>
            <a:ext cx="5105400" cy="875507"/>
          </a:xfrm>
        </p:spPr>
        <p:txBody>
          <a:bodyPr anchor="b">
            <a:noAutofit/>
          </a:bodyPr>
          <a:lstStyle>
            <a:lvl1pPr algn="l">
              <a:defRPr sz="40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457200" y="4572001"/>
            <a:ext cx="5943600" cy="1371600"/>
          </a:xfrm>
        </p:spPr>
        <p:txBody>
          <a:bodyPr lIns="0" tIns="0" rIns="0" bIns="0">
            <a:normAutofit/>
          </a:bodyPr>
          <a:lstStyle>
            <a:lvl1pPr marL="0" indent="0" algn="l">
              <a:lnSpc>
                <a:spcPct val="100000"/>
              </a:lnSpc>
              <a:spcBef>
                <a:spcPts val="0"/>
              </a:spcBef>
              <a:buNone/>
              <a:defRPr sz="1800">
                <a:solidFill>
                  <a:schemeClr val="bg1"/>
                </a:solidFill>
                <a:latin typeface="Arial Narrow" charset="0"/>
                <a:ea typeface="Arial Narrow" charset="0"/>
                <a:cs typeface="Arial Narrow"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8"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174582"/>
            <a:ext cx="1217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8909"/>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b="1" i="0">
                <a:solidFill>
                  <a:srgbClr val="005DAA"/>
                </a:solidFill>
                <a:latin typeface="Arial Narrow" charset="0"/>
                <a:ea typeface="Arial Narrow" charset="0"/>
                <a:cs typeface="Arial Narrow"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F7A81B"/>
              </a:buClr>
              <a:defRPr>
                <a:solidFill>
                  <a:srgbClr val="17458F"/>
                </a:solidFill>
                <a:latin typeface="Georgia" charset="0"/>
                <a:ea typeface="Georgia" charset="0"/>
                <a:cs typeface="Georgia" charset="0"/>
              </a:defRPr>
            </a:lvl1pPr>
            <a:lvl2pPr>
              <a:buClr>
                <a:srgbClr val="F7A81B"/>
              </a:buClr>
              <a:defRPr>
                <a:solidFill>
                  <a:srgbClr val="17458F"/>
                </a:solidFill>
                <a:latin typeface="Georgia" charset="0"/>
                <a:ea typeface="Georgia" charset="0"/>
                <a:cs typeface="Georgia" charset="0"/>
              </a:defRPr>
            </a:lvl2pPr>
            <a:lvl3pPr>
              <a:buClr>
                <a:srgbClr val="F7A81B"/>
              </a:buClr>
              <a:defRPr>
                <a:solidFill>
                  <a:srgbClr val="17458F"/>
                </a:solidFill>
                <a:latin typeface="Georgia" charset="0"/>
                <a:ea typeface="Georgia" charset="0"/>
                <a:cs typeface="Georgia" charset="0"/>
              </a:defRPr>
            </a:lvl3pPr>
            <a:lvl4pPr>
              <a:buClr>
                <a:srgbClr val="F7A81B"/>
              </a:buClr>
              <a:defRPr>
                <a:solidFill>
                  <a:srgbClr val="17458F"/>
                </a:solidFill>
                <a:latin typeface="Georgia" charset="0"/>
                <a:ea typeface="Georgia" charset="0"/>
                <a:cs typeface="Georgia" charset="0"/>
              </a:defRPr>
            </a:lvl4pPr>
            <a:lvl5pPr>
              <a:buClr>
                <a:srgbClr val="F7A81B"/>
              </a:buClr>
              <a:defRPr>
                <a:solidFill>
                  <a:srgbClr val="17458F"/>
                </a:solidFill>
                <a:latin typeface="Georgia" charset="0"/>
                <a:ea typeface="Georgia" charset="0"/>
                <a:cs typeface="Georgia" charset="0"/>
              </a:defRPr>
            </a:lvl5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0"/>
          </p:nvPr>
        </p:nvSpPr>
        <p:spPr/>
        <p:txBody>
          <a:bodyPr/>
          <a:lstStyle/>
          <a:p>
            <a:fld id="{73E27BD8-1F3E-234A-9E58-F514B0071653}" type="slidenum">
              <a:rPr lang="en-US" smtClean="0"/>
              <a:pPr/>
              <a:t>‹#›</a:t>
            </a:fld>
            <a:endParaRPr lang="en-US"/>
          </a:p>
        </p:txBody>
      </p:sp>
      <p:cxnSp>
        <p:nvCxnSpPr>
          <p:cNvPr id="7" name="Straight Connector 6"/>
          <p:cNvCxnSpPr/>
          <p:nvPr userDrawn="1"/>
        </p:nvCxnSpPr>
        <p:spPr>
          <a:xfrm>
            <a:off x="381000" y="1219200"/>
            <a:ext cx="8229600" cy="0"/>
          </a:xfrm>
          <a:prstGeom prst="line">
            <a:avLst/>
          </a:prstGeom>
          <a:ln w="12700" cap="rnd">
            <a:solidFill>
              <a:srgbClr val="17458F"/>
            </a:solidFill>
            <a:prstDash val="sysDot"/>
            <a:beve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6693973"/>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userDrawn="1"/>
        </p:nvSpPr>
        <p:spPr>
          <a:xfrm>
            <a:off x="0" y="2438400"/>
            <a:ext cx="9144000" cy="2057400"/>
          </a:xfrm>
          <a:prstGeom prst="rect">
            <a:avLst/>
          </a:prstGeom>
          <a:solidFill>
            <a:srgbClr val="005DAA"/>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ヒラギノ角ゴ Pro W3" charset="-128"/>
                <a:cs typeface="ヒラギノ角ゴ Pro W3" charset="-128"/>
              </a:defRPr>
            </a:lvl1pPr>
            <a:lvl2pPr marL="742950" indent="-285750">
              <a:defRPr sz="2400">
                <a:solidFill>
                  <a:schemeClr val="tx1"/>
                </a:solidFill>
                <a:latin typeface="Arial" charset="0"/>
                <a:ea typeface="ヒラギノ角ゴ Pro W3" charset="-128"/>
                <a:cs typeface="ヒラギノ角ゴ Pro W3" charset="-128"/>
              </a:defRPr>
            </a:lvl2pPr>
            <a:lvl3pPr marL="1143000" indent="-228600">
              <a:defRPr sz="2400">
                <a:solidFill>
                  <a:schemeClr val="tx1"/>
                </a:solidFill>
                <a:latin typeface="Arial" charset="0"/>
                <a:ea typeface="ヒラギノ角ゴ Pro W3" charset="-128"/>
                <a:cs typeface="ヒラギノ角ゴ Pro W3" charset="-128"/>
              </a:defRPr>
            </a:lvl3pPr>
            <a:lvl4pPr marL="1600200" indent="-228600">
              <a:defRPr sz="2400">
                <a:solidFill>
                  <a:schemeClr val="tx1"/>
                </a:solidFill>
                <a:latin typeface="Arial" charset="0"/>
                <a:ea typeface="ヒラギノ角ゴ Pro W3" charset="-128"/>
                <a:cs typeface="ヒラギノ角ゴ Pro W3" charset="-128"/>
              </a:defRPr>
            </a:lvl4pPr>
            <a:lvl5pPr marL="2057400" indent="-228600">
              <a:defRPr sz="2400">
                <a:solidFill>
                  <a:schemeClr val="tx1"/>
                </a:solidFill>
                <a:latin typeface="Arial" charset="0"/>
                <a:ea typeface="ヒラギノ角ゴ Pro W3" charset="-128"/>
                <a:cs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9pPr>
          </a:lstStyle>
          <a:p>
            <a:pPr algn="ctr" fontAlgn="auto">
              <a:spcBef>
                <a:spcPts val="0"/>
              </a:spcBef>
              <a:spcAft>
                <a:spcPts val="0"/>
              </a:spcAft>
            </a:pPr>
            <a:endParaRPr lang="en-US" altLang="en-US">
              <a:solidFill>
                <a:srgbClr val="FFFFFF"/>
              </a:solidFill>
              <a:latin typeface="Calibri"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19850" y="23431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457200" y="2667000"/>
            <a:ext cx="5943600" cy="1600200"/>
          </a:xfrm>
        </p:spPr>
        <p:txBody>
          <a:bodyPr anchor="ctr" anchorCtr="0">
            <a:normAutofit/>
          </a:bodyPr>
          <a:lstStyle>
            <a:lvl1pPr>
              <a:lnSpc>
                <a:spcPct val="100000"/>
              </a:lnSpc>
              <a:defRPr sz="48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4724400"/>
            <a:ext cx="5943600" cy="1365251"/>
          </a:xfrm>
        </p:spPr>
        <p:txBody>
          <a:bodyPr lIns="0" tIns="0" rIns="0" bIns="0">
            <a:normAutofit/>
          </a:bodyPr>
          <a:lstStyle>
            <a:lvl1pPr marL="0" indent="0">
              <a:buNone/>
              <a:defRPr sz="2000">
                <a:solidFill>
                  <a:srgbClr val="17458F"/>
                </a:solidFill>
                <a:latin typeface="Arial Narrow" charset="0"/>
                <a:ea typeface="Arial Narrow" charset="0"/>
                <a:cs typeface="Arial Narrow"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pic>
        <p:nvPicPr>
          <p:cNvPr id="10" name="Content Placeholder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172200"/>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4" name="Slide Number Placeholder 3"/>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2505427648"/>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19850" y="23431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457200" y="2667000"/>
            <a:ext cx="5943600" cy="1600200"/>
          </a:xfrm>
        </p:spPr>
        <p:txBody>
          <a:bodyPr anchor="ctr" anchorCtr="0">
            <a:normAutofit/>
          </a:bodyPr>
          <a:lstStyle>
            <a:lvl1pPr>
              <a:lnSpc>
                <a:spcPct val="100000"/>
              </a:lnSpc>
              <a:defRPr sz="4800">
                <a:solidFill>
                  <a:srgbClr val="17458F"/>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4724400"/>
            <a:ext cx="5943600" cy="1365251"/>
          </a:xfrm>
        </p:spPr>
        <p:txBody>
          <a:bodyPr lIns="0" tIns="0" rIns="0" bIns="0">
            <a:normAutofit/>
          </a:bodyPr>
          <a:lstStyle>
            <a:lvl1pPr marL="0" indent="0">
              <a:buNone/>
              <a:defRPr sz="2000">
                <a:solidFill>
                  <a:srgbClr val="17458F"/>
                </a:solidFill>
                <a:latin typeface="Arial Narrow" charset="0"/>
                <a:ea typeface="Arial Narrow" charset="0"/>
                <a:cs typeface="Arial Narrow"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pic>
        <p:nvPicPr>
          <p:cNvPr id="10" name="Content Placeholder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172200"/>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4" name="Slide Number Placeholder 3"/>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2252584801"/>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Pr>
        <a:solidFill>
          <a:srgbClr val="005DAA"/>
        </a:solidFill>
        <a:effectLst/>
      </p:bgPr>
    </p:bg>
    <p:spTree>
      <p:nvGrpSpPr>
        <p:cNvPr id="1" name=""/>
        <p:cNvGrpSpPr/>
        <p:nvPr/>
      </p:nvGrpSpPr>
      <p:grpSpPr>
        <a:xfrm>
          <a:off x="0" y="0"/>
          <a:ext cx="0" cy="0"/>
          <a:chOff x="0" y="0"/>
          <a:chExt cx="0" cy="0"/>
        </a:xfrm>
      </p:grpSpPr>
      <p:sp>
        <p:nvSpPr>
          <p:cNvPr id="8" name="Rectangle 7"/>
          <p:cNvSpPr/>
          <p:nvPr userDrawn="1"/>
        </p:nvSpPr>
        <p:spPr>
          <a:xfrm>
            <a:off x="0" y="2438400"/>
            <a:ext cx="9144000" cy="2057400"/>
          </a:xfrm>
          <a:prstGeom prst="rect">
            <a:avLst/>
          </a:prstGeom>
          <a:solidFill>
            <a:srgbClr val="17458F"/>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ヒラギノ角ゴ Pro W3" charset="-128"/>
                <a:cs typeface="ヒラギノ角ゴ Pro W3" charset="-128"/>
              </a:defRPr>
            </a:lvl1pPr>
            <a:lvl2pPr marL="742950" indent="-285750">
              <a:defRPr sz="2400">
                <a:solidFill>
                  <a:schemeClr val="tx1"/>
                </a:solidFill>
                <a:latin typeface="Arial" charset="0"/>
                <a:ea typeface="ヒラギノ角ゴ Pro W3" charset="-128"/>
                <a:cs typeface="ヒラギノ角ゴ Pro W3" charset="-128"/>
              </a:defRPr>
            </a:lvl2pPr>
            <a:lvl3pPr marL="1143000" indent="-228600">
              <a:defRPr sz="2400">
                <a:solidFill>
                  <a:schemeClr val="tx1"/>
                </a:solidFill>
                <a:latin typeface="Arial" charset="0"/>
                <a:ea typeface="ヒラギノ角ゴ Pro W3" charset="-128"/>
                <a:cs typeface="ヒラギノ角ゴ Pro W3" charset="-128"/>
              </a:defRPr>
            </a:lvl3pPr>
            <a:lvl4pPr marL="1600200" indent="-228600">
              <a:defRPr sz="2400">
                <a:solidFill>
                  <a:schemeClr val="tx1"/>
                </a:solidFill>
                <a:latin typeface="Arial" charset="0"/>
                <a:ea typeface="ヒラギノ角ゴ Pro W3" charset="-128"/>
                <a:cs typeface="ヒラギノ角ゴ Pro W3" charset="-128"/>
              </a:defRPr>
            </a:lvl4pPr>
            <a:lvl5pPr marL="2057400" indent="-228600">
              <a:defRPr sz="2400">
                <a:solidFill>
                  <a:schemeClr val="tx1"/>
                </a:solidFill>
                <a:latin typeface="Arial" charset="0"/>
                <a:ea typeface="ヒラギノ角ゴ Pro W3" charset="-128"/>
                <a:cs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9pPr>
          </a:lstStyle>
          <a:p>
            <a:pPr algn="ctr" fontAlgn="auto">
              <a:spcBef>
                <a:spcPts val="0"/>
              </a:spcBef>
              <a:spcAft>
                <a:spcPts val="0"/>
              </a:spcAft>
            </a:pPr>
            <a:endParaRPr lang="en-US" altLang="en-US">
              <a:solidFill>
                <a:srgbClr val="FFFFFF"/>
              </a:solidFill>
              <a:latin typeface="Calibri"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19850" y="23431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457200" y="2667000"/>
            <a:ext cx="5943600" cy="1600200"/>
          </a:xfrm>
        </p:spPr>
        <p:txBody>
          <a:bodyPr anchor="ctr" anchorCtr="0">
            <a:normAutofit/>
          </a:bodyPr>
          <a:lstStyle>
            <a:lvl1pPr>
              <a:lnSpc>
                <a:spcPct val="100000"/>
              </a:lnSpc>
              <a:defRPr sz="48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4724400"/>
            <a:ext cx="5943600" cy="1365251"/>
          </a:xfrm>
        </p:spPr>
        <p:txBody>
          <a:bodyPr lIns="0" tIns="0" rIns="0" bIns="0">
            <a:normAutofit/>
          </a:bodyPr>
          <a:lstStyle>
            <a:lvl1pPr marL="0" indent="0">
              <a:buNone/>
              <a:defRPr sz="2000">
                <a:solidFill>
                  <a:schemeClr val="bg1"/>
                </a:solidFill>
                <a:latin typeface="Arial Narrow" charset="0"/>
                <a:ea typeface="Arial Narrow" charset="0"/>
                <a:cs typeface="Arial Narrow"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pic>
        <p:nvPicPr>
          <p:cNvPr id="11"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172200"/>
            <a:ext cx="1217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0"/>
          </p:nvPr>
        </p:nvSpPr>
        <p:spPr/>
        <p:txBody>
          <a:bodyPr/>
          <a:lstStyle>
            <a:lvl1pPr>
              <a:defRPr>
                <a:solidFill>
                  <a:schemeClr val="bg1"/>
                </a:solidFill>
              </a:defRPr>
            </a:lvl1pPr>
          </a:lstStyle>
          <a:p>
            <a:fld id="{73E27BD8-1F3E-234A-9E58-F514B007165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02399065"/>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bg>
      <p:bgPr>
        <a:solidFill>
          <a:srgbClr val="005DAA"/>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19850" y="23431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457200" y="2667000"/>
            <a:ext cx="5943600" cy="1600200"/>
          </a:xfrm>
        </p:spPr>
        <p:txBody>
          <a:bodyPr anchor="ctr" anchorCtr="0">
            <a:normAutofit/>
          </a:bodyPr>
          <a:lstStyle>
            <a:lvl1pPr>
              <a:lnSpc>
                <a:spcPct val="100000"/>
              </a:lnSpc>
              <a:defRPr sz="48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4724400"/>
            <a:ext cx="5943600" cy="1365251"/>
          </a:xfrm>
        </p:spPr>
        <p:txBody>
          <a:bodyPr lIns="0" tIns="0" rIns="0" bIns="0">
            <a:normAutofit/>
          </a:bodyPr>
          <a:lstStyle>
            <a:lvl1pPr marL="0" indent="0">
              <a:buNone/>
              <a:defRPr sz="2000">
                <a:solidFill>
                  <a:schemeClr val="bg1"/>
                </a:solidFill>
                <a:latin typeface="Arial Narrow" charset="0"/>
                <a:ea typeface="Arial Narrow" charset="0"/>
                <a:cs typeface="Arial Narrow"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pic>
        <p:nvPicPr>
          <p:cNvPr id="11"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172200"/>
            <a:ext cx="1217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0"/>
          </p:nvPr>
        </p:nvSpPr>
        <p:spPr/>
        <p:txBody>
          <a:bodyPr/>
          <a:lstStyle>
            <a:lvl1pPr>
              <a:defRPr>
                <a:solidFill>
                  <a:schemeClr val="bg1"/>
                </a:solidFill>
              </a:defRPr>
            </a:lvl1pPr>
          </a:lstStyle>
          <a:p>
            <a:fld id="{73E27BD8-1F3E-234A-9E58-F514B007165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95986004"/>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10_Section Header">
    <p:bg>
      <p:bgPr>
        <a:solidFill>
          <a:schemeClr val="accent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19850" y="23431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457200" y="2667000"/>
            <a:ext cx="5943600" cy="1600200"/>
          </a:xfrm>
        </p:spPr>
        <p:txBody>
          <a:bodyPr anchor="ctr" anchorCtr="0">
            <a:normAutofit/>
          </a:bodyPr>
          <a:lstStyle>
            <a:lvl1pPr>
              <a:lnSpc>
                <a:spcPct val="100000"/>
              </a:lnSpc>
              <a:defRPr sz="48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4724400"/>
            <a:ext cx="5943600" cy="1365251"/>
          </a:xfrm>
        </p:spPr>
        <p:txBody>
          <a:bodyPr lIns="0" tIns="0" rIns="0" bIns="0">
            <a:normAutofit/>
          </a:bodyPr>
          <a:lstStyle>
            <a:lvl1pPr marL="0" indent="0">
              <a:buNone/>
              <a:defRPr sz="2000">
                <a:solidFill>
                  <a:schemeClr val="bg1"/>
                </a:solidFill>
                <a:latin typeface="Arial Narrow" charset="0"/>
                <a:ea typeface="Arial Narrow" charset="0"/>
                <a:cs typeface="Arial Narrow"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pic>
        <p:nvPicPr>
          <p:cNvPr id="11"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172200"/>
            <a:ext cx="1217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0"/>
          </p:nvPr>
        </p:nvSpPr>
        <p:spPr/>
        <p:txBody>
          <a:bodyPr/>
          <a:lstStyle>
            <a:lvl1pPr>
              <a:defRPr>
                <a:solidFill>
                  <a:schemeClr val="bg1"/>
                </a:solidFill>
              </a:defRPr>
            </a:lvl1pPr>
          </a:lstStyle>
          <a:p>
            <a:fld id="{73E27BD8-1F3E-234A-9E58-F514B007165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93589073"/>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b="12500"/>
          <a:stretch/>
        </p:blipFill>
        <p:spPr bwMode="auto">
          <a:xfrm>
            <a:off x="457200" y="457200"/>
            <a:ext cx="822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3830637"/>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 y="6172200"/>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Title 1"/>
          <p:cNvSpPr>
            <a:spLocks noGrp="1"/>
          </p:cNvSpPr>
          <p:nvPr>
            <p:ph type="title" hasCustomPrompt="1"/>
          </p:nvPr>
        </p:nvSpPr>
        <p:spPr>
          <a:xfrm>
            <a:off x="457200" y="5383211"/>
            <a:ext cx="8229600" cy="733426"/>
          </a:xfrm>
        </p:spPr>
        <p:txBody>
          <a:bodyPr anchor="ctr" anchorCtr="0">
            <a:noAutofit/>
          </a:bodyPr>
          <a:lstStyle>
            <a:lvl1pPr>
              <a:lnSpc>
                <a:spcPct val="100000"/>
              </a:lnSpc>
              <a:defRPr sz="4000">
                <a:solidFill>
                  <a:srgbClr val="005DAA"/>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385860485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3022575609"/>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12500"/>
          <a:stretch/>
        </p:blipFill>
        <p:spPr>
          <a:xfrm>
            <a:off x="457200" y="457200"/>
            <a:ext cx="8229600" cy="4800600"/>
          </a:xfrm>
          <a:prstGeom prst="rect">
            <a:avLst/>
          </a:prstGeom>
        </p:spPr>
      </p:pic>
      <p:pic>
        <p:nvPicPr>
          <p:cNvPr id="12"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3830637"/>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 y="6172200"/>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Title 1"/>
          <p:cNvSpPr>
            <a:spLocks noGrp="1"/>
          </p:cNvSpPr>
          <p:nvPr>
            <p:ph type="title" hasCustomPrompt="1"/>
          </p:nvPr>
        </p:nvSpPr>
        <p:spPr>
          <a:xfrm>
            <a:off x="457200" y="5383211"/>
            <a:ext cx="8229600" cy="733426"/>
          </a:xfrm>
        </p:spPr>
        <p:txBody>
          <a:bodyPr anchor="ctr" anchorCtr="0">
            <a:noAutofit/>
          </a:bodyPr>
          <a:lstStyle>
            <a:lvl1pPr>
              <a:lnSpc>
                <a:spcPct val="100000"/>
              </a:lnSpc>
              <a:defRPr sz="4000">
                <a:solidFill>
                  <a:srgbClr val="005DAA"/>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3467908930"/>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6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00"/>
          <a:stretch/>
        </p:blipFill>
        <p:spPr>
          <a:xfrm>
            <a:off x="457200" y="457199"/>
            <a:ext cx="8229600" cy="4800599"/>
          </a:xfrm>
          <a:prstGeom prst="rect">
            <a:avLst/>
          </a:prstGeom>
        </p:spPr>
      </p:pic>
      <p:pic>
        <p:nvPicPr>
          <p:cNvPr id="12"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3830637"/>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 y="6172200"/>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Title 1"/>
          <p:cNvSpPr>
            <a:spLocks noGrp="1"/>
          </p:cNvSpPr>
          <p:nvPr>
            <p:ph type="title" hasCustomPrompt="1"/>
          </p:nvPr>
        </p:nvSpPr>
        <p:spPr>
          <a:xfrm>
            <a:off x="457200" y="5383211"/>
            <a:ext cx="8229600" cy="733426"/>
          </a:xfrm>
        </p:spPr>
        <p:txBody>
          <a:bodyPr anchor="ctr" anchorCtr="0">
            <a:noAutofit/>
          </a:bodyPr>
          <a:lstStyle>
            <a:lvl1pPr>
              <a:lnSpc>
                <a:spcPct val="100000"/>
              </a:lnSpc>
              <a:defRPr sz="4000">
                <a:solidFill>
                  <a:srgbClr val="005DAA"/>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3343918917"/>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7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12500"/>
          <a:stretch/>
        </p:blipFill>
        <p:spPr>
          <a:xfrm>
            <a:off x="457200" y="457200"/>
            <a:ext cx="8229600" cy="4800600"/>
          </a:xfrm>
          <a:prstGeom prst="rect">
            <a:avLst/>
          </a:prstGeom>
        </p:spPr>
      </p:pic>
      <p:pic>
        <p:nvPicPr>
          <p:cNvPr id="12"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3830637"/>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 y="6172200"/>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Title 1"/>
          <p:cNvSpPr>
            <a:spLocks noGrp="1"/>
          </p:cNvSpPr>
          <p:nvPr>
            <p:ph type="title" hasCustomPrompt="1"/>
          </p:nvPr>
        </p:nvSpPr>
        <p:spPr>
          <a:xfrm>
            <a:off x="457200" y="5383211"/>
            <a:ext cx="8229600" cy="733426"/>
          </a:xfrm>
        </p:spPr>
        <p:txBody>
          <a:bodyPr anchor="ctr" anchorCtr="0">
            <a:noAutofit/>
          </a:bodyPr>
          <a:lstStyle>
            <a:lvl1pPr>
              <a:lnSpc>
                <a:spcPct val="100000"/>
              </a:lnSpc>
              <a:defRPr sz="4000">
                <a:solidFill>
                  <a:srgbClr val="005DAA"/>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430688961"/>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8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12500"/>
          <a:stretch/>
        </p:blipFill>
        <p:spPr>
          <a:xfrm>
            <a:off x="457200" y="457200"/>
            <a:ext cx="8229600" cy="4800600"/>
          </a:xfrm>
          <a:prstGeom prst="rect">
            <a:avLst/>
          </a:prstGeom>
        </p:spPr>
      </p:pic>
      <p:pic>
        <p:nvPicPr>
          <p:cNvPr id="12"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3830637"/>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 y="6172200"/>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Title 1"/>
          <p:cNvSpPr>
            <a:spLocks noGrp="1"/>
          </p:cNvSpPr>
          <p:nvPr>
            <p:ph type="title" hasCustomPrompt="1"/>
          </p:nvPr>
        </p:nvSpPr>
        <p:spPr>
          <a:xfrm>
            <a:off x="457200" y="5383211"/>
            <a:ext cx="8229600" cy="733426"/>
          </a:xfrm>
        </p:spPr>
        <p:txBody>
          <a:bodyPr anchor="ctr" anchorCtr="0">
            <a:noAutofit/>
          </a:bodyPr>
          <a:lstStyle>
            <a:lvl1pPr>
              <a:lnSpc>
                <a:spcPct val="100000"/>
              </a:lnSpc>
              <a:defRPr sz="4000">
                <a:solidFill>
                  <a:srgbClr val="005DAA"/>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3827484727"/>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9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12500"/>
          <a:stretch/>
        </p:blipFill>
        <p:spPr>
          <a:xfrm>
            <a:off x="457200" y="457200"/>
            <a:ext cx="8229600" cy="4800600"/>
          </a:xfrm>
          <a:prstGeom prst="rect">
            <a:avLst/>
          </a:prstGeom>
        </p:spPr>
      </p:pic>
      <p:pic>
        <p:nvPicPr>
          <p:cNvPr id="12"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3830637"/>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 y="6172200"/>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Title 1"/>
          <p:cNvSpPr>
            <a:spLocks noGrp="1"/>
          </p:cNvSpPr>
          <p:nvPr>
            <p:ph type="title" hasCustomPrompt="1"/>
          </p:nvPr>
        </p:nvSpPr>
        <p:spPr>
          <a:xfrm>
            <a:off x="457200" y="5383211"/>
            <a:ext cx="8229600" cy="733426"/>
          </a:xfrm>
        </p:spPr>
        <p:txBody>
          <a:bodyPr anchor="ctr" anchorCtr="0">
            <a:noAutofit/>
          </a:bodyPr>
          <a:lstStyle>
            <a:lvl1pPr>
              <a:lnSpc>
                <a:spcPct val="100000"/>
              </a:lnSpc>
              <a:defRPr sz="4000">
                <a:solidFill>
                  <a:srgbClr val="005DAA"/>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2207846765"/>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4048" y="1554480"/>
            <a:ext cx="4022852" cy="4351338"/>
          </a:xfrm>
        </p:spPr>
        <p:txBody>
          <a:bodyPr>
            <a:normAutofit/>
          </a:bodyPr>
          <a:lstStyle>
            <a:lvl1pPr>
              <a:defRPr sz="24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94098" y="1554480"/>
            <a:ext cx="4019550" cy="4351338"/>
          </a:xfrm>
        </p:spPr>
        <p:txBody>
          <a:bodyPr>
            <a:normAutofit/>
          </a:bodyPr>
          <a:lstStyle>
            <a:lvl1pPr>
              <a:defRPr sz="24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0"/>
          </p:nvPr>
        </p:nvSpPr>
        <p:spPr/>
        <p:txBody>
          <a:bodyPr/>
          <a:lstStyle/>
          <a:p>
            <a:fld id="{73E27BD8-1F3E-234A-9E58-F514B0071653}" type="slidenum">
              <a:rPr lang="en-US" smtClean="0"/>
              <a:pPr/>
              <a:t>‹#›</a:t>
            </a:fld>
            <a:endParaRPr lang="en-US"/>
          </a:p>
        </p:txBody>
      </p:sp>
      <p:cxnSp>
        <p:nvCxnSpPr>
          <p:cNvPr id="6" name="Straight Connector 5"/>
          <p:cNvCxnSpPr/>
          <p:nvPr userDrawn="1"/>
        </p:nvCxnSpPr>
        <p:spPr>
          <a:xfrm>
            <a:off x="381000" y="1219200"/>
            <a:ext cx="8229600" cy="0"/>
          </a:xfrm>
          <a:prstGeom prst="line">
            <a:avLst/>
          </a:prstGeom>
          <a:ln w="12700" cap="rnd">
            <a:solidFill>
              <a:srgbClr val="17458F"/>
            </a:solidFill>
            <a:prstDash val="sysDot"/>
            <a:beve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0643393"/>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4048" y="1490663"/>
            <a:ext cx="4022852" cy="823912"/>
          </a:xfrm>
        </p:spPr>
        <p:txBody>
          <a:bodyPr anchor="ctr" anchorCtr="0"/>
          <a:lstStyle>
            <a:lvl1pPr marL="0" indent="0">
              <a:buNone/>
              <a:defRPr sz="2400" b="1" i="0">
                <a:latin typeface="Arial Narrow" charset="0"/>
                <a:ea typeface="Arial Narrow" charset="0"/>
                <a:cs typeface="Arial Narrow"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84048" y="2314575"/>
            <a:ext cx="4022852" cy="3684588"/>
          </a:xfrm>
        </p:spPr>
        <p:txBody>
          <a:bodyPr>
            <a:normAutofit/>
          </a:bodyPr>
          <a:lstStyle>
            <a:lvl1pPr>
              <a:defRPr sz="24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592907" y="1490663"/>
            <a:ext cx="4020741" cy="823912"/>
          </a:xfrm>
        </p:spPr>
        <p:txBody>
          <a:bodyPr anchor="ctr" anchorCtr="0"/>
          <a:lstStyle>
            <a:lvl1pPr marL="0" indent="0">
              <a:buNone/>
              <a:defRPr sz="2400" b="1" i="0">
                <a:latin typeface="Arial Narrow" charset="0"/>
                <a:ea typeface="Arial Narrow" charset="0"/>
                <a:cs typeface="Arial Narrow"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92907" y="2314575"/>
            <a:ext cx="4020741" cy="3684588"/>
          </a:xfrm>
        </p:spPr>
        <p:txBody>
          <a:bodyPr>
            <a:normAutofit/>
          </a:bodyPr>
          <a:lstStyle>
            <a:lvl1pPr>
              <a:defRPr sz="2400"/>
            </a:lvl1pPr>
            <a:lvl2pPr>
              <a:defRPr sz="20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0"/>
          <p:cNvSpPr>
            <a:spLocks noGrp="1"/>
          </p:cNvSpPr>
          <p:nvPr>
            <p:ph type="title" hasCustomPrompt="1"/>
          </p:nvPr>
        </p:nvSpPr>
        <p:spPr/>
        <p:txBody>
          <a:bodyPr/>
          <a:lstStyle/>
          <a:p>
            <a:r>
              <a:rPr lang="en-US" dirty="0" smtClean="0"/>
              <a:t>CLICK TO EDIT MASTER TITLE STYLE</a:t>
            </a:r>
            <a:endParaRPr lang="en-US" dirty="0"/>
          </a:p>
        </p:txBody>
      </p:sp>
      <p:sp>
        <p:nvSpPr>
          <p:cNvPr id="2" name="Slide Number Placeholder 1"/>
          <p:cNvSpPr>
            <a:spLocks noGrp="1"/>
          </p:cNvSpPr>
          <p:nvPr>
            <p:ph type="sldNum" sz="quarter" idx="10"/>
          </p:nvPr>
        </p:nvSpPr>
        <p:spPr/>
        <p:txBody>
          <a:bodyPr/>
          <a:lstStyle/>
          <a:p>
            <a:fld id="{73E27BD8-1F3E-234A-9E58-F514B0071653}" type="slidenum">
              <a:rPr lang="en-US" smtClean="0"/>
              <a:pPr/>
              <a:t>‹#›</a:t>
            </a:fld>
            <a:endParaRPr lang="en-US"/>
          </a:p>
        </p:txBody>
      </p:sp>
      <p:cxnSp>
        <p:nvCxnSpPr>
          <p:cNvPr id="8" name="Straight Connector 7"/>
          <p:cNvCxnSpPr/>
          <p:nvPr userDrawn="1"/>
        </p:nvCxnSpPr>
        <p:spPr>
          <a:xfrm>
            <a:off x="381000" y="1219200"/>
            <a:ext cx="8229600" cy="0"/>
          </a:xfrm>
          <a:prstGeom prst="line">
            <a:avLst/>
          </a:prstGeom>
          <a:ln w="12700" cap="rnd">
            <a:solidFill>
              <a:srgbClr val="17458F"/>
            </a:solidFill>
            <a:prstDash val="sysDot"/>
            <a:beve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7031508"/>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3E27BD8-1F3E-234A-9E58-F514B0071653}" type="slidenum">
              <a:rPr lang="en-US" smtClean="0"/>
              <a:pPr/>
              <a:t>‹#›</a:t>
            </a:fld>
            <a:endParaRPr lang="en-US"/>
          </a:p>
        </p:txBody>
      </p:sp>
      <p:cxnSp>
        <p:nvCxnSpPr>
          <p:cNvPr id="4" name="Straight Connector 3"/>
          <p:cNvCxnSpPr/>
          <p:nvPr userDrawn="1"/>
        </p:nvCxnSpPr>
        <p:spPr>
          <a:xfrm>
            <a:off x="381000" y="1219200"/>
            <a:ext cx="8229600" cy="0"/>
          </a:xfrm>
          <a:prstGeom prst="line">
            <a:avLst/>
          </a:prstGeom>
          <a:ln w="12700" cap="rnd">
            <a:solidFill>
              <a:srgbClr val="17458F"/>
            </a:solidFill>
            <a:prstDash val="sysDot"/>
            <a:beve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7419998"/>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3367326920"/>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Blank Blue">
    <p:bg>
      <p:bgPr>
        <a:solidFill>
          <a:srgbClr val="005DAA"/>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8788" y="6172200"/>
            <a:ext cx="1217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lvl1pPr>
              <a:defRPr>
                <a:solidFill>
                  <a:schemeClr val="bg1"/>
                </a:solidFill>
              </a:defRPr>
            </a:lvl1pPr>
          </a:lstStyle>
          <a:p>
            <a:fld id="{73E27BD8-1F3E-234A-9E58-F514B007165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4215752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033921797"/>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rgbClr val="005DAA"/>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8788" y="6172200"/>
            <a:ext cx="1217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87975" y="28194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685800" y="1296988"/>
            <a:ext cx="419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128"/>
                <a:cs typeface="ヒラギノ角ゴ Pro W3" charset="-128"/>
              </a:defRPr>
            </a:lvl1pPr>
            <a:lvl2pPr marL="742950" indent="-285750">
              <a:defRPr sz="2400">
                <a:solidFill>
                  <a:schemeClr val="tx1"/>
                </a:solidFill>
                <a:latin typeface="Arial" charset="0"/>
                <a:ea typeface="ヒラギノ角ゴ Pro W3" charset="-128"/>
                <a:cs typeface="ヒラギノ角ゴ Pro W3" charset="-128"/>
              </a:defRPr>
            </a:lvl2pPr>
            <a:lvl3pPr marL="1143000" indent="-228600">
              <a:defRPr sz="2400">
                <a:solidFill>
                  <a:schemeClr val="tx1"/>
                </a:solidFill>
                <a:latin typeface="Arial" charset="0"/>
                <a:ea typeface="ヒラギノ角ゴ Pro W3" charset="-128"/>
                <a:cs typeface="ヒラギノ角ゴ Pro W3" charset="-128"/>
              </a:defRPr>
            </a:lvl3pPr>
            <a:lvl4pPr marL="1600200" indent="-228600">
              <a:defRPr sz="2400">
                <a:solidFill>
                  <a:schemeClr val="tx1"/>
                </a:solidFill>
                <a:latin typeface="Arial" charset="0"/>
                <a:ea typeface="ヒラギノ角ゴ Pro W3" charset="-128"/>
                <a:cs typeface="ヒラギノ角ゴ Pro W3" charset="-128"/>
              </a:defRPr>
            </a:lvl4pPr>
            <a:lvl5pPr marL="2057400" indent="-228600">
              <a:defRPr sz="2400">
                <a:solidFill>
                  <a:schemeClr val="tx1"/>
                </a:solidFill>
                <a:latin typeface="Arial" charset="0"/>
                <a:ea typeface="ヒラギノ角ゴ Pro W3" charset="-128"/>
                <a:cs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9pPr>
          </a:lstStyle>
          <a:p>
            <a:pPr fontAlgn="auto">
              <a:spcBef>
                <a:spcPts val="0"/>
              </a:spcBef>
              <a:spcAft>
                <a:spcPts val="0"/>
              </a:spcAft>
            </a:pPr>
            <a:r>
              <a:rPr lang="en-US" altLang="en-US" sz="6000" b="1">
                <a:solidFill>
                  <a:prstClr val="white"/>
                </a:solidFill>
                <a:latin typeface="Arial Narrow" charset="0"/>
                <a:ea typeface="Arial Narrow" charset="0"/>
                <a:cs typeface="Arial Narrow" charset="0"/>
              </a:rPr>
              <a:t>THANK YOU!</a:t>
            </a:r>
          </a:p>
        </p:txBody>
      </p:sp>
    </p:spTree>
    <p:extLst>
      <p:ext uri="{BB962C8B-B14F-4D97-AF65-F5344CB8AC3E}">
        <p14:creationId xmlns:p14="http://schemas.microsoft.com/office/powerpoint/2010/main" val="99582964"/>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ea typeface="ヒラギノ角ゴ Pro W3" charset="0"/>
              <a:cs typeface="ヒラギノ角ゴ Pro W3" charset="0"/>
            </a:endParaRPr>
          </a:p>
        </p:txBody>
      </p:sp>
      <p:sp>
        <p:nvSpPr>
          <p:cNvPr id="5" name="Rectangle 4"/>
          <p:cNvSpPr>
            <a:spLocks noChangeArrowheads="1"/>
          </p:cNvSpPr>
          <p:nvPr userDrawn="1"/>
        </p:nvSpPr>
        <p:spPr bwMode="auto">
          <a:xfrm>
            <a:off x="-76200" y="457200"/>
            <a:ext cx="9296400" cy="533400"/>
          </a:xfrm>
          <a:prstGeom prst="rect">
            <a:avLst/>
          </a:prstGeom>
          <a:solidFill>
            <a:srgbClr val="F7A81B"/>
          </a:solidFill>
          <a:ln>
            <a:noFill/>
          </a:ln>
          <a:effectLst>
            <a:outerShdw blurRad="88900" dist="61087" dir="5400000" rotWithShape="0">
              <a:srgbClr val="000000">
                <a:alpha val="25000"/>
              </a:srgbClr>
            </a:outerShdw>
          </a:effectLst>
        </p:spPr>
        <p:txBody>
          <a:bodyPr anchor="ctr"/>
          <a:lstStyle/>
          <a:p>
            <a:pPr algn="ctr" eaLnBrk="0" hangingPunct="0">
              <a:defRPr/>
            </a:pPr>
            <a:endParaRPr lang="en-US">
              <a:solidFill>
                <a:srgbClr val="FFFFFF"/>
              </a:solidFill>
              <a:latin typeface="Calibri"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b="1" i="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000000"/>
                </a:solidFill>
                <a:latin typeface="Georgia"/>
                <a:cs typeface="Georgia"/>
              </a:defRPr>
            </a:lvl1pPr>
            <a:lvl2pPr>
              <a:defRPr sz="2600">
                <a:solidFill>
                  <a:srgbClr val="000000"/>
                </a:solidFill>
                <a:latin typeface="Georgia"/>
                <a:cs typeface="Georgia"/>
              </a:defRPr>
            </a:lvl2pPr>
            <a:lvl3pPr>
              <a:defRPr sz="2200">
                <a:solidFill>
                  <a:srgbClr val="000000"/>
                </a:solidFill>
                <a:latin typeface="Georgia"/>
                <a:cs typeface="Georgia"/>
              </a:defRPr>
            </a:lvl3pPr>
            <a:lvl4pPr>
              <a:defRPr sz="1800">
                <a:solidFill>
                  <a:srgbClr val="000000"/>
                </a:solidFill>
                <a:latin typeface="Georgia"/>
                <a:cs typeface="Georgia"/>
              </a:defRPr>
            </a:lvl4pPr>
            <a:lvl5pPr>
              <a:defRPr sz="1600">
                <a:solidFill>
                  <a:srgbClr val="000000"/>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72068653"/>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ea typeface="ヒラギノ角ゴ Pro W3" charset="0"/>
              <a:cs typeface="ヒラギノ角ゴ Pro W3" charset="0"/>
            </a:endParaRPr>
          </a:p>
        </p:txBody>
      </p:sp>
      <p:sp>
        <p:nvSpPr>
          <p:cNvPr id="5" name="Rectangle 4"/>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txBody>
          <a:bodyPr anchor="ctr"/>
          <a:lstStyle/>
          <a:p>
            <a:pPr algn="ctr" eaLnBrk="0" hangingPunct="0">
              <a:defRPr/>
            </a:pPr>
            <a:endParaRPr lang="en-US">
              <a:solidFill>
                <a:srgbClr val="FFFFFF"/>
              </a:solidFill>
              <a:latin typeface="Calibri"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b="1" i="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000000"/>
                </a:solidFill>
                <a:latin typeface="Georgia"/>
                <a:cs typeface="Georgia"/>
              </a:defRPr>
            </a:lvl1pPr>
            <a:lvl2pPr>
              <a:defRPr sz="2600">
                <a:solidFill>
                  <a:srgbClr val="000000"/>
                </a:solidFill>
                <a:latin typeface="Georgia"/>
                <a:cs typeface="Georgia"/>
              </a:defRPr>
            </a:lvl2pPr>
            <a:lvl3pPr>
              <a:defRPr sz="2200">
                <a:solidFill>
                  <a:srgbClr val="000000"/>
                </a:solidFill>
                <a:latin typeface="Georgia"/>
                <a:cs typeface="Georgia"/>
              </a:defRPr>
            </a:lvl3pPr>
            <a:lvl4pPr>
              <a:defRPr sz="1800">
                <a:solidFill>
                  <a:srgbClr val="000000"/>
                </a:solidFill>
                <a:latin typeface="Georgia"/>
                <a:cs typeface="Georgia"/>
              </a:defRPr>
            </a:lvl4pPr>
            <a:lvl5pPr>
              <a:defRPr sz="1600">
                <a:solidFill>
                  <a:srgbClr val="000000"/>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4996057"/>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ea typeface="ヒラギノ角ゴ Pro W3" charset="0"/>
              <a:cs typeface="ヒラギノ角ゴ Pro W3" charset="0"/>
            </a:endParaRPr>
          </a:p>
        </p:txBody>
      </p:sp>
      <p:sp>
        <p:nvSpPr>
          <p:cNvPr id="5" name="Rectangle 4"/>
          <p:cNvSpPr>
            <a:spLocks noChangeArrowheads="1"/>
          </p:cNvSpPr>
          <p:nvPr userDrawn="1"/>
        </p:nvSpPr>
        <p:spPr bwMode="auto">
          <a:xfrm>
            <a:off x="-76200" y="457200"/>
            <a:ext cx="9296400" cy="533400"/>
          </a:xfrm>
          <a:prstGeom prst="rect">
            <a:avLst/>
          </a:prstGeom>
          <a:solidFill>
            <a:srgbClr val="009999"/>
          </a:solidFill>
          <a:ln>
            <a:noFill/>
          </a:ln>
          <a:effectLst>
            <a:outerShdw blurRad="88900" dist="61087" dir="5400000" rotWithShape="0">
              <a:srgbClr val="000000">
                <a:alpha val="25000"/>
              </a:srgbClr>
            </a:outerShdw>
          </a:effectLst>
        </p:spPr>
        <p:txBody>
          <a:bodyPr anchor="ctr"/>
          <a:lstStyle/>
          <a:p>
            <a:pPr algn="ctr" eaLnBrk="0" hangingPunct="0">
              <a:defRPr/>
            </a:pPr>
            <a:endParaRPr lang="en-US">
              <a:solidFill>
                <a:srgbClr val="FFFFFF"/>
              </a:solidFill>
              <a:latin typeface="Calibri"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b="1" i="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000000"/>
                </a:solidFill>
                <a:latin typeface="Georgia"/>
                <a:cs typeface="Georgia"/>
              </a:defRPr>
            </a:lvl1pPr>
            <a:lvl2pPr>
              <a:defRPr sz="2600">
                <a:solidFill>
                  <a:srgbClr val="000000"/>
                </a:solidFill>
                <a:latin typeface="Georgia"/>
                <a:cs typeface="Georgia"/>
              </a:defRPr>
            </a:lvl2pPr>
            <a:lvl3pPr>
              <a:defRPr sz="2200">
                <a:solidFill>
                  <a:srgbClr val="000000"/>
                </a:solidFill>
                <a:latin typeface="Georgia"/>
                <a:cs typeface="Georgia"/>
              </a:defRPr>
            </a:lvl3pPr>
            <a:lvl4pPr>
              <a:defRPr sz="1800">
                <a:solidFill>
                  <a:srgbClr val="000000"/>
                </a:solidFill>
                <a:latin typeface="Georgia"/>
                <a:cs typeface="Georgia"/>
              </a:defRPr>
            </a:lvl4pPr>
            <a:lvl5pPr>
              <a:defRPr sz="1600">
                <a:solidFill>
                  <a:srgbClr val="000000"/>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14723398"/>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ea typeface="ヒラギノ角ゴ Pro W3" charset="0"/>
              <a:cs typeface="ヒラギノ角ゴ Pro W3" charset="0"/>
            </a:endParaRPr>
          </a:p>
        </p:txBody>
      </p:sp>
      <p:sp>
        <p:nvSpPr>
          <p:cNvPr id="5" name="Rectangle 4"/>
          <p:cNvSpPr>
            <a:spLocks noChangeArrowheads="1"/>
          </p:cNvSpPr>
          <p:nvPr userDrawn="1"/>
        </p:nvSpPr>
        <p:spPr bwMode="auto">
          <a:xfrm>
            <a:off x="-76200" y="457200"/>
            <a:ext cx="9296400" cy="533400"/>
          </a:xfrm>
          <a:prstGeom prst="rect">
            <a:avLst/>
          </a:prstGeom>
          <a:solidFill>
            <a:srgbClr val="872175"/>
          </a:solidFill>
          <a:ln>
            <a:noFill/>
          </a:ln>
          <a:effectLst>
            <a:outerShdw blurRad="88900" dist="61087" dir="5400000" rotWithShape="0">
              <a:srgbClr val="000000">
                <a:alpha val="25000"/>
              </a:srgbClr>
            </a:outerShdw>
          </a:effectLst>
        </p:spPr>
        <p:txBody>
          <a:bodyPr anchor="ctr"/>
          <a:lstStyle/>
          <a:p>
            <a:pPr algn="ctr" eaLnBrk="0" hangingPunct="0">
              <a:defRPr/>
            </a:pPr>
            <a:endParaRPr lang="en-US">
              <a:solidFill>
                <a:srgbClr val="FFFFFF"/>
              </a:solidFill>
              <a:latin typeface="Calibri"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b="1" i="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000000"/>
                </a:solidFill>
                <a:latin typeface="Georgia"/>
                <a:cs typeface="Georgia"/>
              </a:defRPr>
            </a:lvl1pPr>
            <a:lvl2pPr>
              <a:defRPr sz="2600">
                <a:solidFill>
                  <a:srgbClr val="000000"/>
                </a:solidFill>
                <a:latin typeface="Georgia"/>
                <a:cs typeface="Georgia"/>
              </a:defRPr>
            </a:lvl2pPr>
            <a:lvl3pPr>
              <a:defRPr sz="2200">
                <a:solidFill>
                  <a:srgbClr val="000000"/>
                </a:solidFill>
                <a:latin typeface="Georgia"/>
                <a:cs typeface="Georgia"/>
              </a:defRPr>
            </a:lvl3pPr>
            <a:lvl4pPr>
              <a:defRPr sz="1800">
                <a:solidFill>
                  <a:srgbClr val="000000"/>
                </a:solidFill>
                <a:latin typeface="Georgia"/>
                <a:cs typeface="Georgia"/>
              </a:defRPr>
            </a:lvl4pPr>
            <a:lvl5pPr>
              <a:defRPr sz="1600">
                <a:solidFill>
                  <a:srgbClr val="000000"/>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36494"/>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1060795663"/>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555191874"/>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52495139"/>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4384550"/>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98228697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2681799"/>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298049"/>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199556556"/>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364448808"/>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599666"/>
      </p:ext>
    </p:extLst>
  </p:cSld>
  <p:clrMapOvr>
    <a:masterClrMapping/>
  </p:clrMapOvr>
  <p:transition spd="slow"/>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970947"/>
      </p:ext>
    </p:extLst>
  </p:cSld>
  <p:clrMapOvr>
    <a:masterClrMapping/>
  </p:clrMapOvr>
  <p:transition spd="slow"/>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5" name="Rectangle 4"/>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a:solidFill>
                <a:prstClr val="white"/>
              </a:solidFill>
              <a:latin typeface="Calibri"/>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01967034"/>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5" name="Rectangle 4"/>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a:solidFill>
                <a:prstClr val="white"/>
              </a:solidFill>
              <a:latin typeface="Calibri"/>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4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4329193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5" name="Rectangle 4"/>
          <p:cNvSpPr>
            <a:spLocks noChangeArrowheads="1"/>
          </p:cNvSpPr>
          <p:nvPr userDrawn="1"/>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a:solidFill>
                <a:prstClr val="white"/>
              </a:solidFill>
              <a:latin typeface="Calibri"/>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4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830683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5" name="Rectangle 4"/>
          <p:cNvSpPr>
            <a:spLocks noChangeArrowheads="1"/>
          </p:cNvSpPr>
          <p:nvPr userDrawn="1"/>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a:solidFill>
                <a:prstClr val="white"/>
              </a:solidFill>
              <a:latin typeface="Calibri"/>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69748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5" name="Rectangle 4"/>
          <p:cNvSpPr>
            <a:spLocks noChangeArrowheads="1"/>
          </p:cNvSpPr>
          <p:nvPr userDrawn="1"/>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a:solidFill>
                <a:prstClr val="white"/>
              </a:solidFill>
              <a:latin typeface="Calibri"/>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84547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18098914"/>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18590859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3733211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962739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421988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32308329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0614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4354642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9056176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923450"/>
      </p:ext>
    </p:extLst>
  </p:cSld>
  <p:clrMapOvr>
    <a:masterClrMapping/>
  </p:clrMapOvr>
  <p:transition spd="slow"/>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198543"/>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3750677399"/>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1813CBE-CF5D-4476-8D7E-15EB0C28C203}" type="datetimeFigureOut">
              <a:rPr lang="en-US" smtClean="0">
                <a:solidFill>
                  <a:srgbClr val="958D85"/>
                </a:solidFill>
              </a:rPr>
              <a:pPr/>
              <a:t>26-May-2016</a:t>
            </a:fld>
            <a:endParaRPr lang="en-US">
              <a:solidFill>
                <a:srgbClr val="958D85"/>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958D85"/>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9FD372-EA64-4555-A685-DF9D2BF47920}" type="slidenum">
              <a:rPr lang="en-US" smtClean="0">
                <a:solidFill>
                  <a:srgbClr val="958D85"/>
                </a:solidFill>
              </a:rPr>
              <a:pPr/>
              <a:t>‹#›</a:t>
            </a:fld>
            <a:endParaRPr lang="en-US">
              <a:solidFill>
                <a:srgbClr val="958D85"/>
              </a:solidFill>
            </a:endParaRPr>
          </a:p>
        </p:txBody>
      </p:sp>
    </p:spTree>
    <p:extLst>
      <p:ext uri="{BB962C8B-B14F-4D97-AF65-F5344CB8AC3E}">
        <p14:creationId xmlns:p14="http://schemas.microsoft.com/office/powerpoint/2010/main" val="1632441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46936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6141987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11918244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581941"/>
      </p:ext>
    </p:extLst>
  </p:cSld>
  <p:clrMapOvr>
    <a:masterClrMapping/>
  </p:clrMapOvr>
  <p:transition spd="slow"/>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F7A81B"/>
          </a:solidFill>
          <a:effectLst>
            <a:outerShdw blurRad="57150" dist="50800" dir="2700000" algn="tl" rotWithShape="0">
              <a:srgbClr val="000000">
                <a:alpha val="40000"/>
              </a:srgbClr>
            </a:outerShdw>
          </a:effectLst>
        </p:spPr>
        <p:txBody>
          <a:bodyPr lIns="548640" tIns="0" rIns="0" bIns="0" anchor="ctr"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68155588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731926"/>
      </p:ext>
    </p:extLst>
  </p:cSld>
  <p:clrMapOvr>
    <a:masterClrMapping/>
  </p:clrMapOvr>
  <p:transition spd="slow"/>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latin typeface="Calibri" charset="0"/>
              <a:ea typeface="ヒラギノ角ゴ Pro W3" charset="0"/>
              <a:cs typeface="ヒラギノ角ゴ Pro W3" charset="0"/>
            </a:endParaRPr>
          </a:p>
        </p:txBody>
      </p:sp>
      <p:sp>
        <p:nvSpPr>
          <p:cNvPr id="4" name="Rectangle 3"/>
          <p:cNvSpPr>
            <a:spLocks noChangeArrowheads="1"/>
          </p:cNvSpPr>
          <p:nvPr userDrawn="1"/>
        </p:nvSpPr>
        <p:spPr bwMode="auto">
          <a:xfrm>
            <a:off x="-152400" y="2667000"/>
            <a:ext cx="9525000" cy="1600200"/>
          </a:xfrm>
          <a:prstGeom prst="rect">
            <a:avLst/>
          </a:prstGeom>
          <a:solidFill>
            <a:srgbClr val="F7A81B"/>
          </a:solidFill>
          <a:ln>
            <a:noFill/>
          </a:ln>
          <a:effectLst>
            <a:outerShdw blurRad="88900" dist="61087" dir="5400000" rotWithShape="0">
              <a:srgbClr val="000000">
                <a:alpha val="45998"/>
              </a:srgbClr>
            </a:outerShdw>
          </a:effectLst>
        </p:spPr>
        <p:txBody>
          <a:bodyPr anchor="ctr"/>
          <a:lstStyle/>
          <a:p>
            <a:pPr algn="ctr" eaLnBrk="0" hangingPunct="0">
              <a:defRPr/>
            </a:pPr>
            <a:endParaRPr lang="en-US">
              <a:solidFill>
                <a:srgbClr val="FFFFFF"/>
              </a:solidFill>
              <a:latin typeface="Calibri"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62725284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latin typeface="Calibri" charset="0"/>
              <a:ea typeface="ヒラギノ角ゴ Pro W3" charset="0"/>
              <a:cs typeface="ヒラギノ角ゴ Pro W3" charset="0"/>
            </a:endParaRPr>
          </a:p>
        </p:txBody>
      </p:sp>
      <p:sp>
        <p:nvSpPr>
          <p:cNvPr id="4" name="Rectangle 3"/>
          <p:cNvSpPr>
            <a:spLocks noChangeArrowheads="1"/>
          </p:cNvSpPr>
          <p:nvPr userDrawn="1"/>
        </p:nvSpPr>
        <p:spPr bwMode="auto">
          <a:xfrm>
            <a:off x="-152400" y="2667000"/>
            <a:ext cx="9525000" cy="1600200"/>
          </a:xfrm>
          <a:prstGeom prst="rect">
            <a:avLst/>
          </a:prstGeom>
          <a:solidFill>
            <a:srgbClr val="005DAA"/>
          </a:solidFill>
          <a:ln>
            <a:noFill/>
          </a:ln>
          <a:effectLst>
            <a:outerShdw blurRad="88900" dist="61087" dir="5400000" rotWithShape="0">
              <a:srgbClr val="000000">
                <a:alpha val="45998"/>
              </a:srgbClr>
            </a:outerShdw>
          </a:effectLst>
        </p:spPr>
        <p:txBody>
          <a:bodyPr anchor="ctr"/>
          <a:lstStyle/>
          <a:p>
            <a:pPr algn="ctr" eaLnBrk="0" hangingPunct="0">
              <a:defRPr/>
            </a:pPr>
            <a:endParaRPr lang="en-US">
              <a:solidFill>
                <a:srgbClr val="FFFFFF"/>
              </a:solidFill>
              <a:latin typeface="Calibri"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115422724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latin typeface="Calibri" charset="0"/>
              <a:ea typeface="ヒラギノ角ゴ Pro W3" charset="0"/>
              <a:cs typeface="ヒラギノ角ゴ Pro W3" charset="0"/>
            </a:endParaRPr>
          </a:p>
        </p:txBody>
      </p:sp>
      <p:sp>
        <p:nvSpPr>
          <p:cNvPr id="4" name="Rectangle 3"/>
          <p:cNvSpPr>
            <a:spLocks noChangeArrowheads="1"/>
          </p:cNvSpPr>
          <p:nvPr userDrawn="1"/>
        </p:nvSpPr>
        <p:spPr bwMode="auto">
          <a:xfrm>
            <a:off x="-152400" y="2667000"/>
            <a:ext cx="9525000" cy="1600200"/>
          </a:xfrm>
          <a:prstGeom prst="rect">
            <a:avLst/>
          </a:prstGeom>
          <a:solidFill>
            <a:srgbClr val="872175"/>
          </a:solidFill>
          <a:ln>
            <a:noFill/>
          </a:ln>
          <a:effectLst>
            <a:outerShdw blurRad="88900" dist="61087" dir="5400000" rotWithShape="0">
              <a:srgbClr val="000000">
                <a:alpha val="45998"/>
              </a:srgbClr>
            </a:outerShdw>
          </a:effectLst>
        </p:spPr>
        <p:txBody>
          <a:bodyPr anchor="ctr"/>
          <a:lstStyle/>
          <a:p>
            <a:pPr algn="ctr" eaLnBrk="0" hangingPunct="0">
              <a:defRPr/>
            </a:pPr>
            <a:endParaRPr lang="en-US">
              <a:solidFill>
                <a:srgbClr val="FFFFFF"/>
              </a:solidFill>
              <a:latin typeface="Calibri"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27374132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latin typeface="Calibri" charset="0"/>
              <a:ea typeface="ヒラギノ角ゴ Pro W3" charset="0"/>
              <a:cs typeface="ヒラギノ角ゴ Pro W3" charset="0"/>
            </a:endParaRPr>
          </a:p>
        </p:txBody>
      </p:sp>
      <p:sp>
        <p:nvSpPr>
          <p:cNvPr id="4" name="Rectangle 3"/>
          <p:cNvSpPr>
            <a:spLocks noChangeArrowheads="1"/>
          </p:cNvSpPr>
          <p:nvPr userDrawn="1"/>
        </p:nvSpPr>
        <p:spPr bwMode="auto">
          <a:xfrm>
            <a:off x="-152400" y="2667000"/>
            <a:ext cx="9525000" cy="1600200"/>
          </a:xfrm>
          <a:prstGeom prst="rect">
            <a:avLst/>
          </a:prstGeom>
          <a:solidFill>
            <a:srgbClr val="009999"/>
          </a:solidFill>
          <a:ln>
            <a:noFill/>
          </a:ln>
          <a:effectLst>
            <a:outerShdw blurRad="88900" dist="61087" dir="5400000" rotWithShape="0">
              <a:srgbClr val="000000">
                <a:alpha val="45998"/>
              </a:srgbClr>
            </a:outerShdw>
          </a:effectLst>
        </p:spPr>
        <p:txBody>
          <a:bodyPr anchor="ctr"/>
          <a:lstStyle/>
          <a:p>
            <a:pPr algn="ctr" eaLnBrk="0" hangingPunct="0">
              <a:defRPr/>
            </a:pPr>
            <a:endParaRPr lang="en-US">
              <a:solidFill>
                <a:srgbClr val="FFFFFF"/>
              </a:solidFill>
              <a:latin typeface="Calibri"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128950181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latin typeface="Calibri" charset="0"/>
              <a:ea typeface="ヒラギノ角ゴ Pro W3" charset="0"/>
              <a:cs typeface="ヒラギノ角ゴ Pro W3" charset="0"/>
            </a:endParaRPr>
          </a:p>
        </p:txBody>
      </p:sp>
      <p:sp>
        <p:nvSpPr>
          <p:cNvPr id="4" name="Rectangle 3"/>
          <p:cNvSpPr>
            <a:spLocks noChangeArrowheads="1"/>
          </p:cNvSpPr>
          <p:nvPr userDrawn="1"/>
        </p:nvSpPr>
        <p:spPr bwMode="auto">
          <a:xfrm>
            <a:off x="-152400" y="2667000"/>
            <a:ext cx="9525000" cy="1600200"/>
          </a:xfrm>
          <a:prstGeom prst="rect">
            <a:avLst/>
          </a:prstGeom>
          <a:solidFill>
            <a:srgbClr val="FF7600"/>
          </a:solidFill>
          <a:ln>
            <a:noFill/>
          </a:ln>
          <a:effectLst>
            <a:outerShdw blurRad="88900" dist="61087" dir="5400000" rotWithShape="0">
              <a:srgbClr val="000000">
                <a:alpha val="45998"/>
              </a:srgbClr>
            </a:outerShdw>
          </a:effectLst>
        </p:spPr>
        <p:txBody>
          <a:bodyPr anchor="ctr"/>
          <a:lstStyle/>
          <a:p>
            <a:pPr algn="ctr" eaLnBrk="0" hangingPunct="0">
              <a:defRPr/>
            </a:pPr>
            <a:endParaRPr lang="en-US">
              <a:solidFill>
                <a:srgbClr val="FFFFFF"/>
              </a:solidFill>
              <a:latin typeface="Calibri"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202481418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latin typeface="Calibri" charset="0"/>
              <a:ea typeface="ヒラギノ角ゴ Pro W3" charset="0"/>
              <a:cs typeface="ヒラギノ角ゴ Pro W3"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160525000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endParaRPr lang="en-US">
              <a:solidFill>
                <a:srgbClr val="FFFFFF"/>
              </a:solidFill>
              <a:ea typeface="ヒラギノ角ゴ Pro W3" charset="0"/>
              <a:cs typeface="ヒラギノ角ゴ Pro W3" charset="0"/>
            </a:endParaRPr>
          </a:p>
        </p:txBody>
      </p:sp>
      <p:sp>
        <p:nvSpPr>
          <p:cNvPr id="5" name="Rectangle 4"/>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2968403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endParaRPr lang="en-US">
              <a:solidFill>
                <a:srgbClr val="FFFFFF"/>
              </a:solidFill>
              <a:ea typeface="ヒラギノ角ゴ Pro W3" charset="0"/>
              <a:cs typeface="ヒラギノ角ゴ Pro W3" charset="0"/>
            </a:endParaRPr>
          </a:p>
        </p:txBody>
      </p:sp>
      <p:sp>
        <p:nvSpPr>
          <p:cNvPr id="5" name="Rectangle 4"/>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257533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endParaRPr lang="en-US">
              <a:solidFill>
                <a:srgbClr val="FFFFFF"/>
              </a:solidFill>
              <a:ea typeface="ヒラギノ角ゴ Pro W3" charset="0"/>
              <a:cs typeface="ヒラギノ角ゴ Pro W3" charset="0"/>
            </a:endParaRPr>
          </a:p>
        </p:txBody>
      </p:sp>
      <p:sp>
        <p:nvSpPr>
          <p:cNvPr id="5" name="Rectangle 4"/>
          <p:cNvSpPr>
            <a:spLocks noChangeArrowheads="1"/>
          </p:cNvSpPr>
          <p:nvPr userDrawn="1"/>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83157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9999"/>
          </a:solidFill>
          <a:effectLst>
            <a:outerShdw blurRad="57150" dist="50800" dir="2700000" algn="tl" rotWithShape="0">
              <a:srgbClr val="000000">
                <a:alpha val="40000"/>
              </a:srgbClr>
            </a:outerShdw>
          </a:effectLst>
        </p:spPr>
        <p:txBody>
          <a:bodyPr lIns="548640" tIns="0" rIns="0" bIns="0" anchor="ctr"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90899883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endParaRPr lang="en-US">
              <a:solidFill>
                <a:srgbClr val="FFFFFF"/>
              </a:solidFill>
              <a:ea typeface="ヒラギノ角ゴ Pro W3" charset="0"/>
              <a:cs typeface="ヒラギノ角ゴ Pro W3" charset="0"/>
            </a:endParaRPr>
          </a:p>
        </p:txBody>
      </p:sp>
      <p:sp>
        <p:nvSpPr>
          <p:cNvPr id="5" name="Rectangle 4"/>
          <p:cNvSpPr>
            <a:spLocks noChangeArrowheads="1"/>
          </p:cNvSpPr>
          <p:nvPr userDrawn="1"/>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171242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endParaRPr lang="en-US">
              <a:solidFill>
                <a:srgbClr val="FFFFFF"/>
              </a:solidFill>
              <a:ea typeface="ヒラギノ角ゴ Pro W3" charset="0"/>
              <a:cs typeface="ヒラギノ角ゴ Pro W3" charset="0"/>
            </a:endParaRPr>
          </a:p>
        </p:txBody>
      </p:sp>
      <p:sp>
        <p:nvSpPr>
          <p:cNvPr id="5" name="Rectangle 4"/>
          <p:cNvSpPr>
            <a:spLocks noChangeArrowheads="1"/>
          </p:cNvSpPr>
          <p:nvPr userDrawn="1"/>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6133125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156607338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1403917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7380065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0455444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95766804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52497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76870429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6434520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872175"/>
          </a:solidFill>
          <a:effectLst>
            <a:outerShdw blurRad="57150" dist="50800" dir="2700000" algn="tl" rotWithShape="0">
              <a:srgbClr val="000000">
                <a:alpha val="40000"/>
              </a:srgbClr>
            </a:outerShdw>
          </a:effectLst>
        </p:spPr>
        <p:txBody>
          <a:bodyPr lIns="548640" tIns="0" rIns="0" bIns="0" anchor="ctr"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14019908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646891"/>
      </p:ext>
    </p:extLst>
  </p:cSld>
  <p:clrMapOvr>
    <a:masterClrMapping/>
  </p:clrMapOvr>
  <p:transition spd="slow"/>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813541"/>
      </p:ext>
    </p:extLst>
  </p:cSld>
  <p:clrMapOvr>
    <a:masterClrMapping/>
  </p:clrMapOvr>
  <p:transition spd="slow"/>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endParaRPr>
          </a:p>
        </p:txBody>
      </p:sp>
      <p:sp>
        <p:nvSpPr>
          <p:cNvPr id="5" name="Rectangle 4"/>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3871103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endParaRPr>
          </a:p>
        </p:txBody>
      </p:sp>
      <p:sp>
        <p:nvSpPr>
          <p:cNvPr id="5" name="Rectangle 4"/>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8296337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endParaRPr>
          </a:p>
        </p:txBody>
      </p:sp>
      <p:sp>
        <p:nvSpPr>
          <p:cNvPr id="5" name="Rectangle 4"/>
          <p:cNvSpPr>
            <a:spLocks noChangeArrowheads="1"/>
          </p:cNvSpPr>
          <p:nvPr userDrawn="1"/>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3568938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endParaRPr>
          </a:p>
        </p:txBody>
      </p:sp>
      <p:sp>
        <p:nvSpPr>
          <p:cNvPr id="5" name="Rectangle 4"/>
          <p:cNvSpPr>
            <a:spLocks noChangeArrowheads="1"/>
          </p:cNvSpPr>
          <p:nvPr userDrawn="1"/>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03266892"/>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endParaRPr>
          </a:p>
        </p:txBody>
      </p:sp>
      <p:sp>
        <p:nvSpPr>
          <p:cNvPr id="5" name="Rectangle 4"/>
          <p:cNvSpPr>
            <a:spLocks noChangeArrowheads="1"/>
          </p:cNvSpPr>
          <p:nvPr userDrawn="1"/>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888094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173540293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41744078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287058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43346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8031321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29804937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7657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11805690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65300202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165393"/>
      </p:ext>
    </p:extLst>
  </p:cSld>
  <p:clrMapOvr>
    <a:masterClrMapping/>
  </p:clrMapOvr>
  <p:transition spd="slow"/>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75008"/>
      </p:ext>
    </p:extLst>
  </p:cSld>
  <p:clrMapOvr>
    <a:masterClrMapping/>
  </p:clrMapOvr>
  <p:transition spd="slow"/>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7E7E8"/>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a:defRPr/>
            </a:pPr>
            <a:endParaRPr lang="en-US" altLang="en-US" smtClean="0">
              <a:solidFill>
                <a:srgbClr val="FFFFFF"/>
              </a:solidFill>
              <a:latin typeface="Calibri" pitchFamily="34" charset="0"/>
            </a:endParaRPr>
          </a:p>
        </p:txBody>
      </p:sp>
      <p:sp>
        <p:nvSpPr>
          <p:cNvPr id="4" name="Rectangle 3"/>
          <p:cNvSpPr>
            <a:spLocks noChangeArrowheads="1"/>
          </p:cNvSpPr>
          <p:nvPr userDrawn="1"/>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a:defRPr/>
            </a:pPr>
            <a:endParaRPr lang="en-US" altLang="en-US" smtClean="0">
              <a:solidFill>
                <a:srgbClr val="FFFFFF"/>
              </a:solidFill>
              <a:latin typeface="Calibri" pitchFamily="34" charset="0"/>
            </a:endParaRPr>
          </a:p>
        </p:txBody>
      </p:sp>
      <p:sp>
        <p:nvSpPr>
          <p:cNvPr id="2" name="Title 1"/>
          <p:cNvSpPr>
            <a:spLocks noGrp="1"/>
          </p:cNvSpPr>
          <p:nvPr>
            <p:ph type="ctrTitle"/>
          </p:nvPr>
        </p:nvSpPr>
        <p:spPr>
          <a:xfrm>
            <a:off x="0" y="2667000"/>
            <a:ext cx="9144000" cy="1600200"/>
          </a:xfrm>
          <a:prstGeom prst="rect">
            <a:avLst/>
          </a:prstGeom>
        </p:spPr>
        <p:txBody>
          <a:bodyPr lIns="0" tIns="0" rIns="0" bIns="0" anchor="ctr" anchorCtr="0"/>
          <a:lstStyle>
            <a:lvl1pPr>
              <a:defRPr sz="40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186838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a:defRPr/>
            </a:pPr>
            <a:endParaRPr lang="en-US" altLang="en-US" smtClean="0">
              <a:solidFill>
                <a:srgbClr val="FFFFFF"/>
              </a:solidFill>
              <a:latin typeface="Calibri" pitchFamily="34" charset="0"/>
            </a:endParaRPr>
          </a:p>
        </p:txBody>
      </p:sp>
      <p:sp>
        <p:nvSpPr>
          <p:cNvPr id="4" name="Rectangle 3"/>
          <p:cNvSpPr>
            <a:spLocks noChangeArrowheads="1"/>
          </p:cNvSpPr>
          <p:nvPr userDrawn="1"/>
        </p:nvSpPr>
        <p:spPr bwMode="auto">
          <a:xfrm>
            <a:off x="-152400" y="2667000"/>
            <a:ext cx="9525000" cy="1600200"/>
          </a:xfrm>
          <a:prstGeom prst="rect">
            <a:avLst/>
          </a:prstGeom>
          <a:solidFill>
            <a:srgbClr val="005DAA"/>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a:defRPr/>
            </a:pPr>
            <a:endParaRPr lang="en-US" altLang="en-US" smtClean="0">
              <a:solidFill>
                <a:srgbClr val="FFFFFF"/>
              </a:solidFill>
              <a:latin typeface="Calibri" pitchFamily="34" charset="0"/>
            </a:endParaRPr>
          </a:p>
        </p:txBody>
      </p:sp>
      <p:sp>
        <p:nvSpPr>
          <p:cNvPr id="2" name="Title 1"/>
          <p:cNvSpPr>
            <a:spLocks noGrp="1"/>
          </p:cNvSpPr>
          <p:nvPr>
            <p:ph type="ctrTitle"/>
          </p:nvPr>
        </p:nvSpPr>
        <p:spPr>
          <a:xfrm>
            <a:off x="0" y="2667000"/>
            <a:ext cx="9144000" cy="1600200"/>
          </a:xfrm>
          <a:prstGeom prst="rect">
            <a:avLst/>
          </a:prstGeom>
        </p:spPr>
        <p:txBody>
          <a:bodyPr lIns="0" tIns="0" rIns="0" bIns="0" anchor="ctr" anchorCtr="0"/>
          <a:lstStyle>
            <a:lvl1pPr>
              <a:defRPr sz="40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1248640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a:defRPr/>
            </a:pPr>
            <a:endParaRPr lang="en-US" altLang="en-US" smtClean="0">
              <a:solidFill>
                <a:srgbClr val="FFFFFF"/>
              </a:solidFill>
              <a:latin typeface="Calibri" pitchFamily="34" charset="0"/>
            </a:endParaRPr>
          </a:p>
        </p:txBody>
      </p:sp>
      <p:sp>
        <p:nvSpPr>
          <p:cNvPr id="4" name="Rectangle 3"/>
          <p:cNvSpPr>
            <a:spLocks noChangeArrowheads="1"/>
          </p:cNvSpPr>
          <p:nvPr userDrawn="1"/>
        </p:nvSpPr>
        <p:spPr bwMode="auto">
          <a:xfrm>
            <a:off x="-152400" y="2667000"/>
            <a:ext cx="9525000" cy="160020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a:defRPr/>
            </a:pPr>
            <a:endParaRPr lang="en-US" altLang="en-US" smtClean="0">
              <a:solidFill>
                <a:srgbClr val="FFFFFF"/>
              </a:solidFill>
              <a:latin typeface="Calibri" pitchFamily="34" charset="0"/>
            </a:endParaRPr>
          </a:p>
        </p:txBody>
      </p:sp>
      <p:sp>
        <p:nvSpPr>
          <p:cNvPr id="2" name="Title 1"/>
          <p:cNvSpPr>
            <a:spLocks noGrp="1"/>
          </p:cNvSpPr>
          <p:nvPr>
            <p:ph type="ctrTitle"/>
          </p:nvPr>
        </p:nvSpPr>
        <p:spPr>
          <a:xfrm>
            <a:off x="0" y="2667000"/>
            <a:ext cx="9144000" cy="1600200"/>
          </a:xfrm>
          <a:prstGeom prst="rect">
            <a:avLst/>
          </a:prstGeom>
        </p:spPr>
        <p:txBody>
          <a:bodyPr lIns="0" tIns="0" rIns="0" bIns="0" anchor="ctr" anchorCtr="0"/>
          <a:lstStyle>
            <a:lvl1pPr>
              <a:defRPr sz="40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8730564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endParaRPr lang="en-US">
              <a:solidFill>
                <a:srgbClr val="FFFFFF"/>
              </a:solidFill>
              <a:ea typeface="ヒラギノ角ゴ Pro W3" charset="0"/>
              <a:cs typeface="ヒラギノ角ゴ Pro W3" charset="0"/>
            </a:endParaRPr>
          </a:p>
        </p:txBody>
      </p:sp>
      <p:sp>
        <p:nvSpPr>
          <p:cNvPr id="5" name="Rectangle 4"/>
          <p:cNvSpPr>
            <a:spLocks noChangeArrowheads="1"/>
          </p:cNvSpPr>
          <p:nvPr userDrawn="1"/>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1729153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a:defRPr/>
            </a:pPr>
            <a:endParaRPr lang="en-US" altLang="en-US" smtClean="0">
              <a:solidFill>
                <a:srgbClr val="FFFFFF"/>
              </a:solidFill>
              <a:latin typeface="Calibri" pitchFamily="34" charset="0"/>
            </a:endParaRPr>
          </a:p>
        </p:txBody>
      </p:sp>
      <p:sp>
        <p:nvSpPr>
          <p:cNvPr id="4" name="Rectangle 3"/>
          <p:cNvSpPr>
            <a:spLocks noChangeArrowheads="1"/>
          </p:cNvSpPr>
          <p:nvPr userDrawn="1"/>
        </p:nvSpPr>
        <p:spPr bwMode="auto">
          <a:xfrm>
            <a:off x="-152400" y="2667000"/>
            <a:ext cx="9525000" cy="1600200"/>
          </a:xfrm>
          <a:prstGeom prst="rect">
            <a:avLst/>
          </a:prstGeom>
          <a:solidFill>
            <a:srgbClr val="009999"/>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a:defRPr/>
            </a:pPr>
            <a:endParaRPr lang="en-US" altLang="en-US" smtClean="0">
              <a:solidFill>
                <a:srgbClr val="FFFFFF"/>
              </a:solidFill>
              <a:latin typeface="Calibri" pitchFamily="34" charset="0"/>
            </a:endParaRPr>
          </a:p>
        </p:txBody>
      </p:sp>
      <p:sp>
        <p:nvSpPr>
          <p:cNvPr id="2" name="Title 1"/>
          <p:cNvSpPr>
            <a:spLocks noGrp="1"/>
          </p:cNvSpPr>
          <p:nvPr>
            <p:ph type="ctrTitle"/>
          </p:nvPr>
        </p:nvSpPr>
        <p:spPr>
          <a:xfrm>
            <a:off x="0" y="2667000"/>
            <a:ext cx="9144000" cy="1600200"/>
          </a:xfrm>
          <a:prstGeom prst="rect">
            <a:avLst/>
          </a:prstGeom>
        </p:spPr>
        <p:txBody>
          <a:bodyPr lIns="0" tIns="0" rIns="0" bIns="0" anchor="ctr" anchorCtr="0"/>
          <a:lstStyle>
            <a:lvl1pPr>
              <a:defRPr sz="40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9860092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a:defRPr/>
            </a:pPr>
            <a:endParaRPr lang="en-US" altLang="en-US" smtClean="0">
              <a:solidFill>
                <a:srgbClr val="FFFFFF"/>
              </a:solidFill>
              <a:latin typeface="Calibri" pitchFamily="34" charset="0"/>
            </a:endParaRPr>
          </a:p>
        </p:txBody>
      </p:sp>
      <p:sp>
        <p:nvSpPr>
          <p:cNvPr id="4" name="Rectangle 3"/>
          <p:cNvSpPr>
            <a:spLocks noChangeArrowheads="1"/>
          </p:cNvSpPr>
          <p:nvPr userDrawn="1"/>
        </p:nvSpPr>
        <p:spPr bwMode="auto">
          <a:xfrm>
            <a:off x="-152400" y="2667000"/>
            <a:ext cx="9525000" cy="1600200"/>
          </a:xfrm>
          <a:prstGeom prst="rect">
            <a:avLst/>
          </a:prstGeom>
          <a:solidFill>
            <a:srgbClr val="FF7600"/>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a:defRPr/>
            </a:pPr>
            <a:endParaRPr lang="en-US" altLang="en-US" smtClean="0">
              <a:solidFill>
                <a:srgbClr val="FFFFFF"/>
              </a:solidFill>
              <a:latin typeface="Calibri" pitchFamily="34" charset="0"/>
            </a:endParaRPr>
          </a:p>
        </p:txBody>
      </p:sp>
      <p:sp>
        <p:nvSpPr>
          <p:cNvPr id="2" name="Title 1"/>
          <p:cNvSpPr>
            <a:spLocks noGrp="1"/>
          </p:cNvSpPr>
          <p:nvPr>
            <p:ph type="ctrTitle"/>
          </p:nvPr>
        </p:nvSpPr>
        <p:spPr>
          <a:xfrm>
            <a:off x="0" y="2667000"/>
            <a:ext cx="9144000" cy="1600200"/>
          </a:xfrm>
          <a:prstGeom prst="rect">
            <a:avLst/>
          </a:prstGeom>
        </p:spPr>
        <p:txBody>
          <a:bodyPr lIns="0" tIns="0" rIns="0" bIns="0" anchor="ctr" anchorCtr="0"/>
          <a:lstStyle>
            <a:lvl1pPr>
              <a:defRPr sz="40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5211499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a:defRPr/>
            </a:pPr>
            <a:endParaRPr lang="en-US" altLang="en-US" smtClean="0">
              <a:solidFill>
                <a:srgbClr val="FFFFFF"/>
              </a:solidFill>
              <a:latin typeface="Calibri" pitchFamily="34" charset="0"/>
            </a:endParaRPr>
          </a:p>
        </p:txBody>
      </p:sp>
      <p:sp>
        <p:nvSpPr>
          <p:cNvPr id="2" name="Title 1"/>
          <p:cNvSpPr>
            <a:spLocks noGrp="1"/>
          </p:cNvSpPr>
          <p:nvPr>
            <p:ph type="ctrTitle"/>
          </p:nvPr>
        </p:nvSpPr>
        <p:spPr>
          <a:xfrm>
            <a:off x="0" y="2667000"/>
            <a:ext cx="9144000" cy="1600200"/>
          </a:xfrm>
          <a:prstGeom prst="rect">
            <a:avLst/>
          </a:prstGeom>
        </p:spPr>
        <p:txBody>
          <a:bodyPr lIns="0" tIns="0" rIns="0" bIns="0" anchor="ctr" anchorCtr="0"/>
          <a:lstStyle>
            <a:lvl1pPr>
              <a:defRPr sz="40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959088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endParaRPr>
          </a:p>
        </p:txBody>
      </p:sp>
      <p:sp>
        <p:nvSpPr>
          <p:cNvPr id="5" name="Rectangle 4"/>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2672465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5DAA"/>
        </a:solidFill>
        <a:effectLst/>
      </p:bgPr>
    </p:bg>
    <p:spTree>
      <p:nvGrpSpPr>
        <p:cNvPr id="1" name=""/>
        <p:cNvGrpSpPr/>
        <p:nvPr/>
      </p:nvGrpSpPr>
      <p:grpSpPr>
        <a:xfrm>
          <a:off x="0" y="0"/>
          <a:ext cx="0" cy="0"/>
          <a:chOff x="0" y="0"/>
          <a:chExt cx="0" cy="0"/>
        </a:xfrm>
      </p:grpSpPr>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62600" y="7239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457200" y="3383280"/>
            <a:ext cx="5105400" cy="875507"/>
          </a:xfrm>
        </p:spPr>
        <p:txBody>
          <a:bodyPr anchor="b">
            <a:noAutofit/>
          </a:bodyPr>
          <a:lstStyle>
            <a:lvl1pPr algn="l">
              <a:defRPr sz="40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457200" y="4572001"/>
            <a:ext cx="5943600" cy="1371600"/>
          </a:xfrm>
        </p:spPr>
        <p:txBody>
          <a:bodyPr lIns="0" tIns="0" rIns="0" bIns="0">
            <a:normAutofit/>
          </a:bodyPr>
          <a:lstStyle>
            <a:lvl1pPr marL="0" indent="0" algn="l">
              <a:lnSpc>
                <a:spcPct val="100000"/>
              </a:lnSpc>
              <a:spcBef>
                <a:spcPts val="0"/>
              </a:spcBef>
              <a:buNone/>
              <a:defRPr sz="1800">
                <a:solidFill>
                  <a:schemeClr val="bg1"/>
                </a:solidFill>
                <a:latin typeface="Arial Narrow" charset="0"/>
                <a:ea typeface="Arial Narrow" charset="0"/>
                <a:cs typeface="Arial Narrow"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8"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174582"/>
            <a:ext cx="1217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538412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b="1" i="0">
                <a:solidFill>
                  <a:srgbClr val="005DAA"/>
                </a:solidFill>
                <a:latin typeface="Arial Narrow" charset="0"/>
                <a:ea typeface="Arial Narrow" charset="0"/>
                <a:cs typeface="Arial Narrow"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F7A81B"/>
              </a:buClr>
              <a:defRPr>
                <a:solidFill>
                  <a:srgbClr val="17458F"/>
                </a:solidFill>
                <a:latin typeface="Georgia" charset="0"/>
                <a:ea typeface="Georgia" charset="0"/>
                <a:cs typeface="Georgia" charset="0"/>
              </a:defRPr>
            </a:lvl1pPr>
            <a:lvl2pPr>
              <a:buClr>
                <a:srgbClr val="F7A81B"/>
              </a:buClr>
              <a:defRPr>
                <a:solidFill>
                  <a:srgbClr val="17458F"/>
                </a:solidFill>
                <a:latin typeface="Georgia" charset="0"/>
                <a:ea typeface="Georgia" charset="0"/>
                <a:cs typeface="Georgia" charset="0"/>
              </a:defRPr>
            </a:lvl2pPr>
            <a:lvl3pPr>
              <a:buClr>
                <a:srgbClr val="F7A81B"/>
              </a:buClr>
              <a:defRPr>
                <a:solidFill>
                  <a:srgbClr val="17458F"/>
                </a:solidFill>
                <a:latin typeface="Georgia" charset="0"/>
                <a:ea typeface="Georgia" charset="0"/>
                <a:cs typeface="Georgia" charset="0"/>
              </a:defRPr>
            </a:lvl3pPr>
            <a:lvl4pPr>
              <a:buClr>
                <a:srgbClr val="F7A81B"/>
              </a:buClr>
              <a:defRPr>
                <a:solidFill>
                  <a:srgbClr val="17458F"/>
                </a:solidFill>
                <a:latin typeface="Georgia" charset="0"/>
                <a:ea typeface="Georgia" charset="0"/>
                <a:cs typeface="Georgia" charset="0"/>
              </a:defRPr>
            </a:lvl4pPr>
            <a:lvl5pPr>
              <a:buClr>
                <a:srgbClr val="F7A81B"/>
              </a:buClr>
              <a:defRPr>
                <a:solidFill>
                  <a:srgbClr val="17458F"/>
                </a:solidFill>
                <a:latin typeface="Georgia" charset="0"/>
                <a:ea typeface="Georgia" charset="0"/>
                <a:cs typeface="Georgia" charset="0"/>
              </a:defRPr>
            </a:lvl5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0"/>
          </p:nvPr>
        </p:nvSpPr>
        <p:spPr/>
        <p:txBody>
          <a:bodyPr/>
          <a:lstStyle/>
          <a:p>
            <a:fld id="{73E27BD8-1F3E-234A-9E58-F514B0071653}" type="slidenum">
              <a:rPr lang="en-US" smtClean="0"/>
              <a:pPr/>
              <a:t>‹#›</a:t>
            </a:fld>
            <a:endParaRPr lang="en-US"/>
          </a:p>
        </p:txBody>
      </p:sp>
      <p:cxnSp>
        <p:nvCxnSpPr>
          <p:cNvPr id="7" name="Straight Connector 6"/>
          <p:cNvCxnSpPr/>
          <p:nvPr userDrawn="1"/>
        </p:nvCxnSpPr>
        <p:spPr>
          <a:xfrm>
            <a:off x="381000" y="1219200"/>
            <a:ext cx="8229600" cy="0"/>
          </a:xfrm>
          <a:prstGeom prst="line">
            <a:avLst/>
          </a:prstGeom>
          <a:ln w="12700" cap="rnd">
            <a:solidFill>
              <a:srgbClr val="17458F"/>
            </a:solidFill>
            <a:prstDash val="sysDot"/>
            <a:beve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902885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userDrawn="1"/>
        </p:nvSpPr>
        <p:spPr>
          <a:xfrm>
            <a:off x="0" y="2438400"/>
            <a:ext cx="9144000" cy="2057400"/>
          </a:xfrm>
          <a:prstGeom prst="rect">
            <a:avLst/>
          </a:prstGeom>
          <a:solidFill>
            <a:srgbClr val="005DAA"/>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ヒラギノ角ゴ Pro W3" charset="-128"/>
                <a:cs typeface="ヒラギノ角ゴ Pro W3" charset="-128"/>
              </a:defRPr>
            </a:lvl1pPr>
            <a:lvl2pPr marL="742950" indent="-285750">
              <a:defRPr sz="2400">
                <a:solidFill>
                  <a:schemeClr val="tx1"/>
                </a:solidFill>
                <a:latin typeface="Arial" charset="0"/>
                <a:ea typeface="ヒラギノ角ゴ Pro W3" charset="-128"/>
                <a:cs typeface="ヒラギノ角ゴ Pro W3" charset="-128"/>
              </a:defRPr>
            </a:lvl2pPr>
            <a:lvl3pPr marL="1143000" indent="-228600">
              <a:defRPr sz="2400">
                <a:solidFill>
                  <a:schemeClr val="tx1"/>
                </a:solidFill>
                <a:latin typeface="Arial" charset="0"/>
                <a:ea typeface="ヒラギノ角ゴ Pro W3" charset="-128"/>
                <a:cs typeface="ヒラギノ角ゴ Pro W3" charset="-128"/>
              </a:defRPr>
            </a:lvl3pPr>
            <a:lvl4pPr marL="1600200" indent="-228600">
              <a:defRPr sz="2400">
                <a:solidFill>
                  <a:schemeClr val="tx1"/>
                </a:solidFill>
                <a:latin typeface="Arial" charset="0"/>
                <a:ea typeface="ヒラギノ角ゴ Pro W3" charset="-128"/>
                <a:cs typeface="ヒラギノ角ゴ Pro W3" charset="-128"/>
              </a:defRPr>
            </a:lvl4pPr>
            <a:lvl5pPr marL="2057400" indent="-228600">
              <a:defRPr sz="2400">
                <a:solidFill>
                  <a:schemeClr val="tx1"/>
                </a:solidFill>
                <a:latin typeface="Arial" charset="0"/>
                <a:ea typeface="ヒラギノ角ゴ Pro W3" charset="-128"/>
                <a:cs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9pPr>
          </a:lstStyle>
          <a:p>
            <a:pPr algn="ctr" fontAlgn="auto">
              <a:spcBef>
                <a:spcPts val="0"/>
              </a:spcBef>
              <a:spcAft>
                <a:spcPts val="0"/>
              </a:spcAft>
            </a:pPr>
            <a:endParaRPr lang="en-US" altLang="en-US">
              <a:solidFill>
                <a:srgbClr val="FFFFFF"/>
              </a:solidFill>
              <a:latin typeface="Calibri"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19850" y="23431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457200" y="2667000"/>
            <a:ext cx="5943600" cy="1600200"/>
          </a:xfrm>
        </p:spPr>
        <p:txBody>
          <a:bodyPr anchor="ctr" anchorCtr="0">
            <a:normAutofit/>
          </a:bodyPr>
          <a:lstStyle>
            <a:lvl1pPr>
              <a:lnSpc>
                <a:spcPct val="100000"/>
              </a:lnSpc>
              <a:defRPr sz="48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4724400"/>
            <a:ext cx="5943600" cy="1365251"/>
          </a:xfrm>
        </p:spPr>
        <p:txBody>
          <a:bodyPr lIns="0" tIns="0" rIns="0" bIns="0">
            <a:normAutofit/>
          </a:bodyPr>
          <a:lstStyle>
            <a:lvl1pPr marL="0" indent="0">
              <a:buNone/>
              <a:defRPr sz="2000">
                <a:solidFill>
                  <a:srgbClr val="17458F"/>
                </a:solidFill>
                <a:latin typeface="Arial Narrow" charset="0"/>
                <a:ea typeface="Arial Narrow" charset="0"/>
                <a:cs typeface="Arial Narrow"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Slide Number Placeholder 3"/>
          <p:cNvSpPr>
            <a:spLocks noGrp="1"/>
          </p:cNvSpPr>
          <p:nvPr>
            <p:ph type="sldNum" sz="quarter" idx="10"/>
          </p:nvPr>
        </p:nvSpPr>
        <p:spPr/>
        <p:txBody>
          <a:bodyPr/>
          <a:lstStyle/>
          <a:p>
            <a:fld id="{73E27BD8-1F3E-234A-9E58-F514B0071653}" type="slidenum">
              <a:rPr lang="en-US" smtClean="0"/>
              <a:pPr/>
              <a:t>‹#›</a:t>
            </a:fld>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172200"/>
            <a:ext cx="1216917" cy="457201"/>
          </a:xfrm>
          <a:prstGeom prst="rect">
            <a:avLst/>
          </a:prstGeom>
        </p:spPr>
      </p:pic>
    </p:spTree>
    <p:extLst>
      <p:ext uri="{BB962C8B-B14F-4D97-AF65-F5344CB8AC3E}">
        <p14:creationId xmlns:p14="http://schemas.microsoft.com/office/powerpoint/2010/main" val="3543834636"/>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19850" y="23431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457200" y="2667000"/>
            <a:ext cx="5943600" cy="1600200"/>
          </a:xfrm>
        </p:spPr>
        <p:txBody>
          <a:bodyPr anchor="ctr" anchorCtr="0">
            <a:normAutofit/>
          </a:bodyPr>
          <a:lstStyle>
            <a:lvl1pPr>
              <a:lnSpc>
                <a:spcPct val="100000"/>
              </a:lnSpc>
              <a:defRPr sz="4800">
                <a:solidFill>
                  <a:srgbClr val="17458F"/>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4724400"/>
            <a:ext cx="5943600" cy="1365251"/>
          </a:xfrm>
        </p:spPr>
        <p:txBody>
          <a:bodyPr lIns="0" tIns="0" rIns="0" bIns="0">
            <a:normAutofit/>
          </a:bodyPr>
          <a:lstStyle>
            <a:lvl1pPr marL="0" indent="0">
              <a:buNone/>
              <a:defRPr sz="2000">
                <a:solidFill>
                  <a:srgbClr val="17458F"/>
                </a:solidFill>
                <a:latin typeface="Arial Narrow" charset="0"/>
                <a:ea typeface="Arial Narrow" charset="0"/>
                <a:cs typeface="Arial Narrow"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Slide Number Placeholder 3"/>
          <p:cNvSpPr>
            <a:spLocks noGrp="1"/>
          </p:cNvSpPr>
          <p:nvPr>
            <p:ph type="sldNum" sz="quarter" idx="10"/>
          </p:nvPr>
        </p:nvSpPr>
        <p:spPr/>
        <p:txBody>
          <a:bodyPr/>
          <a:lstStyle/>
          <a:p>
            <a:fld id="{73E27BD8-1F3E-234A-9E58-F514B0071653}" type="slidenum">
              <a:rPr lang="en-US" smtClean="0"/>
              <a:pPr/>
              <a:t>‹#›</a:t>
            </a:fld>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172200"/>
            <a:ext cx="1216917" cy="457201"/>
          </a:xfrm>
          <a:prstGeom prst="rect">
            <a:avLst/>
          </a:prstGeom>
        </p:spPr>
      </p:pic>
    </p:spTree>
    <p:extLst>
      <p:ext uri="{BB962C8B-B14F-4D97-AF65-F5344CB8AC3E}">
        <p14:creationId xmlns:p14="http://schemas.microsoft.com/office/powerpoint/2010/main" val="237743921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Pr>
        <a:solidFill>
          <a:srgbClr val="005DAA"/>
        </a:solidFill>
        <a:effectLst/>
      </p:bgPr>
    </p:bg>
    <p:spTree>
      <p:nvGrpSpPr>
        <p:cNvPr id="1" name=""/>
        <p:cNvGrpSpPr/>
        <p:nvPr/>
      </p:nvGrpSpPr>
      <p:grpSpPr>
        <a:xfrm>
          <a:off x="0" y="0"/>
          <a:ext cx="0" cy="0"/>
          <a:chOff x="0" y="0"/>
          <a:chExt cx="0" cy="0"/>
        </a:xfrm>
      </p:grpSpPr>
      <p:sp>
        <p:nvSpPr>
          <p:cNvPr id="8" name="Rectangle 7"/>
          <p:cNvSpPr/>
          <p:nvPr userDrawn="1"/>
        </p:nvSpPr>
        <p:spPr>
          <a:xfrm>
            <a:off x="0" y="2438400"/>
            <a:ext cx="9144000" cy="2057400"/>
          </a:xfrm>
          <a:prstGeom prst="rect">
            <a:avLst/>
          </a:prstGeom>
          <a:solidFill>
            <a:srgbClr val="17458F"/>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ヒラギノ角ゴ Pro W3" charset="-128"/>
                <a:cs typeface="ヒラギノ角ゴ Pro W3" charset="-128"/>
              </a:defRPr>
            </a:lvl1pPr>
            <a:lvl2pPr marL="742950" indent="-285750">
              <a:defRPr sz="2400">
                <a:solidFill>
                  <a:schemeClr val="tx1"/>
                </a:solidFill>
                <a:latin typeface="Arial" charset="0"/>
                <a:ea typeface="ヒラギノ角ゴ Pro W3" charset="-128"/>
                <a:cs typeface="ヒラギノ角ゴ Pro W3" charset="-128"/>
              </a:defRPr>
            </a:lvl2pPr>
            <a:lvl3pPr marL="1143000" indent="-228600">
              <a:defRPr sz="2400">
                <a:solidFill>
                  <a:schemeClr val="tx1"/>
                </a:solidFill>
                <a:latin typeface="Arial" charset="0"/>
                <a:ea typeface="ヒラギノ角ゴ Pro W3" charset="-128"/>
                <a:cs typeface="ヒラギノ角ゴ Pro W3" charset="-128"/>
              </a:defRPr>
            </a:lvl3pPr>
            <a:lvl4pPr marL="1600200" indent="-228600">
              <a:defRPr sz="2400">
                <a:solidFill>
                  <a:schemeClr val="tx1"/>
                </a:solidFill>
                <a:latin typeface="Arial" charset="0"/>
                <a:ea typeface="ヒラギノ角ゴ Pro W3" charset="-128"/>
                <a:cs typeface="ヒラギノ角ゴ Pro W3" charset="-128"/>
              </a:defRPr>
            </a:lvl4pPr>
            <a:lvl5pPr marL="2057400" indent="-228600">
              <a:defRPr sz="2400">
                <a:solidFill>
                  <a:schemeClr val="tx1"/>
                </a:solidFill>
                <a:latin typeface="Arial" charset="0"/>
                <a:ea typeface="ヒラギノ角ゴ Pro W3" charset="-128"/>
                <a:cs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9pPr>
          </a:lstStyle>
          <a:p>
            <a:pPr algn="ctr" fontAlgn="auto">
              <a:spcBef>
                <a:spcPts val="0"/>
              </a:spcBef>
              <a:spcAft>
                <a:spcPts val="0"/>
              </a:spcAft>
            </a:pPr>
            <a:endParaRPr lang="en-US" altLang="en-US">
              <a:solidFill>
                <a:srgbClr val="FFFFFF"/>
              </a:solidFill>
              <a:latin typeface="Calibri"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19850" y="23431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457200" y="2667000"/>
            <a:ext cx="5943600" cy="1600200"/>
          </a:xfrm>
        </p:spPr>
        <p:txBody>
          <a:bodyPr anchor="ctr" anchorCtr="0">
            <a:normAutofit/>
          </a:bodyPr>
          <a:lstStyle>
            <a:lvl1pPr>
              <a:lnSpc>
                <a:spcPct val="100000"/>
              </a:lnSpc>
              <a:defRPr sz="48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4724400"/>
            <a:ext cx="5943600" cy="1365251"/>
          </a:xfrm>
        </p:spPr>
        <p:txBody>
          <a:bodyPr lIns="0" tIns="0" rIns="0" bIns="0">
            <a:normAutofit/>
          </a:bodyPr>
          <a:lstStyle>
            <a:lvl1pPr marL="0" indent="0">
              <a:buNone/>
              <a:defRPr sz="2000">
                <a:solidFill>
                  <a:schemeClr val="bg1"/>
                </a:solidFill>
                <a:latin typeface="Arial Narrow" charset="0"/>
                <a:ea typeface="Arial Narrow" charset="0"/>
                <a:cs typeface="Arial Narrow"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pic>
        <p:nvPicPr>
          <p:cNvPr id="11"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172200"/>
            <a:ext cx="1217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0"/>
          </p:nvPr>
        </p:nvSpPr>
        <p:spPr/>
        <p:txBody>
          <a:bodyPr/>
          <a:lstStyle>
            <a:lvl1pPr>
              <a:defRPr>
                <a:solidFill>
                  <a:schemeClr val="bg1"/>
                </a:solidFill>
              </a:defRPr>
            </a:lvl1pPr>
          </a:lstStyle>
          <a:p>
            <a:fld id="{73E27BD8-1F3E-234A-9E58-F514B007165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00999260"/>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bg>
      <p:bgPr>
        <a:solidFill>
          <a:srgbClr val="005DAA"/>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19850" y="23431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457200" y="2667000"/>
            <a:ext cx="5943600" cy="1600200"/>
          </a:xfrm>
        </p:spPr>
        <p:txBody>
          <a:bodyPr anchor="ctr" anchorCtr="0">
            <a:normAutofit/>
          </a:bodyPr>
          <a:lstStyle>
            <a:lvl1pPr>
              <a:lnSpc>
                <a:spcPct val="100000"/>
              </a:lnSpc>
              <a:defRPr sz="48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4724400"/>
            <a:ext cx="5943600" cy="1365251"/>
          </a:xfrm>
        </p:spPr>
        <p:txBody>
          <a:bodyPr lIns="0" tIns="0" rIns="0" bIns="0">
            <a:normAutofit/>
          </a:bodyPr>
          <a:lstStyle>
            <a:lvl1pPr marL="0" indent="0">
              <a:buNone/>
              <a:defRPr sz="2000">
                <a:solidFill>
                  <a:schemeClr val="bg1"/>
                </a:solidFill>
                <a:latin typeface="Arial Narrow" charset="0"/>
                <a:ea typeface="Arial Narrow" charset="0"/>
                <a:cs typeface="Arial Narrow"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pic>
        <p:nvPicPr>
          <p:cNvPr id="11"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172200"/>
            <a:ext cx="1217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0"/>
          </p:nvPr>
        </p:nvSpPr>
        <p:spPr/>
        <p:txBody>
          <a:bodyPr/>
          <a:lstStyle>
            <a:lvl1pPr>
              <a:defRPr>
                <a:solidFill>
                  <a:schemeClr val="bg1"/>
                </a:solidFill>
              </a:defRPr>
            </a:lvl1pPr>
          </a:lstStyle>
          <a:p>
            <a:fld id="{73E27BD8-1F3E-234A-9E58-F514B007165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2886253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latin typeface="Calibri" charset="0"/>
              <a:ea typeface="ヒラギノ角ゴ Pro W3" charset="0"/>
              <a:cs typeface="ヒラギノ角ゴ Pro W3" charset="0"/>
            </a:endParaRPr>
          </a:p>
        </p:txBody>
      </p:sp>
      <p:sp>
        <p:nvSpPr>
          <p:cNvPr id="5" name="Rectangle 4"/>
          <p:cNvSpPr>
            <a:spLocks noChangeArrowheads="1"/>
          </p:cNvSpPr>
          <p:nvPr userDrawn="1"/>
        </p:nvSpPr>
        <p:spPr bwMode="auto">
          <a:xfrm>
            <a:off x="-76200" y="457200"/>
            <a:ext cx="9296400" cy="533400"/>
          </a:xfrm>
          <a:prstGeom prst="rect">
            <a:avLst/>
          </a:prstGeom>
          <a:solidFill>
            <a:srgbClr val="F7A81B"/>
          </a:solidFill>
          <a:ln>
            <a:noFill/>
          </a:ln>
          <a:effectLst>
            <a:outerShdw blurRad="88900" dist="61087" dir="5400000" rotWithShape="0">
              <a:srgbClr val="000000">
                <a:alpha val="25000"/>
              </a:srgbClr>
            </a:outerShdw>
          </a:effectLst>
        </p:spPr>
        <p:txBody>
          <a:bodyPr anchor="ctr"/>
          <a:lstStyle/>
          <a:p>
            <a:pPr algn="ctr" eaLnBrk="0" hangingPunct="0">
              <a:defRPr/>
            </a:pPr>
            <a:endParaRPr lang="en-US">
              <a:solidFill>
                <a:srgbClr val="FFFFFF"/>
              </a:solidFill>
              <a:latin typeface="Calibri"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b="1" i="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000000"/>
                </a:solidFill>
                <a:latin typeface="Georgia"/>
                <a:cs typeface="Georgia"/>
              </a:defRPr>
            </a:lvl1pPr>
            <a:lvl2pPr>
              <a:defRPr sz="2600">
                <a:solidFill>
                  <a:srgbClr val="000000"/>
                </a:solidFill>
                <a:latin typeface="Georgia"/>
                <a:cs typeface="Georgia"/>
              </a:defRPr>
            </a:lvl2pPr>
            <a:lvl3pPr>
              <a:defRPr sz="2200">
                <a:solidFill>
                  <a:srgbClr val="000000"/>
                </a:solidFill>
                <a:latin typeface="Georgia"/>
                <a:cs typeface="Georgia"/>
              </a:defRPr>
            </a:lvl3pPr>
            <a:lvl4pPr>
              <a:defRPr sz="1800">
                <a:solidFill>
                  <a:srgbClr val="000000"/>
                </a:solidFill>
                <a:latin typeface="Georgia"/>
                <a:cs typeface="Georgia"/>
              </a:defRPr>
            </a:lvl4pPr>
            <a:lvl5pPr>
              <a:defRPr sz="1600">
                <a:solidFill>
                  <a:srgbClr val="000000"/>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001119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10_Section Header">
    <p:bg>
      <p:bgPr>
        <a:solidFill>
          <a:schemeClr val="accent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19850" y="23431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457200" y="2667000"/>
            <a:ext cx="5943600" cy="1600200"/>
          </a:xfrm>
        </p:spPr>
        <p:txBody>
          <a:bodyPr anchor="ctr" anchorCtr="0">
            <a:normAutofit/>
          </a:bodyPr>
          <a:lstStyle>
            <a:lvl1pPr>
              <a:lnSpc>
                <a:spcPct val="100000"/>
              </a:lnSpc>
              <a:defRPr sz="48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4724400"/>
            <a:ext cx="5943600" cy="1365251"/>
          </a:xfrm>
        </p:spPr>
        <p:txBody>
          <a:bodyPr lIns="0" tIns="0" rIns="0" bIns="0">
            <a:normAutofit/>
          </a:bodyPr>
          <a:lstStyle>
            <a:lvl1pPr marL="0" indent="0">
              <a:buNone/>
              <a:defRPr sz="2000">
                <a:solidFill>
                  <a:schemeClr val="bg1"/>
                </a:solidFill>
                <a:latin typeface="Arial Narrow" charset="0"/>
                <a:ea typeface="Arial Narrow" charset="0"/>
                <a:cs typeface="Arial Narrow"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pic>
        <p:nvPicPr>
          <p:cNvPr id="11"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172200"/>
            <a:ext cx="1217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0"/>
          </p:nvPr>
        </p:nvSpPr>
        <p:spPr/>
        <p:txBody>
          <a:bodyPr/>
          <a:lstStyle>
            <a:lvl1pPr>
              <a:defRPr>
                <a:solidFill>
                  <a:schemeClr val="bg1"/>
                </a:solidFill>
              </a:defRPr>
            </a:lvl1pPr>
          </a:lstStyle>
          <a:p>
            <a:fld id="{73E27BD8-1F3E-234A-9E58-F514B007165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37558563"/>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b="12500"/>
          <a:stretch/>
        </p:blipFill>
        <p:spPr bwMode="auto">
          <a:xfrm>
            <a:off x="457200" y="457200"/>
            <a:ext cx="822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3830637"/>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 y="6172200"/>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Title 1"/>
          <p:cNvSpPr>
            <a:spLocks noGrp="1"/>
          </p:cNvSpPr>
          <p:nvPr>
            <p:ph type="title" hasCustomPrompt="1"/>
          </p:nvPr>
        </p:nvSpPr>
        <p:spPr>
          <a:xfrm>
            <a:off x="457200" y="5383211"/>
            <a:ext cx="8229600" cy="733426"/>
          </a:xfrm>
        </p:spPr>
        <p:txBody>
          <a:bodyPr anchor="ctr" anchorCtr="0">
            <a:noAutofit/>
          </a:bodyPr>
          <a:lstStyle>
            <a:lvl1pPr>
              <a:lnSpc>
                <a:spcPct val="100000"/>
              </a:lnSpc>
              <a:defRPr sz="4000">
                <a:solidFill>
                  <a:srgbClr val="005DAA"/>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3581247903"/>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12500"/>
          <a:stretch/>
        </p:blipFill>
        <p:spPr>
          <a:xfrm>
            <a:off x="457200" y="457200"/>
            <a:ext cx="8229600" cy="4800600"/>
          </a:xfrm>
          <a:prstGeom prst="rect">
            <a:avLst/>
          </a:prstGeom>
        </p:spPr>
      </p:pic>
      <p:pic>
        <p:nvPicPr>
          <p:cNvPr id="12"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3830637"/>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 y="6172200"/>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Title 1"/>
          <p:cNvSpPr>
            <a:spLocks noGrp="1"/>
          </p:cNvSpPr>
          <p:nvPr>
            <p:ph type="title" hasCustomPrompt="1"/>
          </p:nvPr>
        </p:nvSpPr>
        <p:spPr>
          <a:xfrm>
            <a:off x="457200" y="5383211"/>
            <a:ext cx="8229600" cy="733426"/>
          </a:xfrm>
        </p:spPr>
        <p:txBody>
          <a:bodyPr anchor="ctr" anchorCtr="0">
            <a:noAutofit/>
          </a:bodyPr>
          <a:lstStyle>
            <a:lvl1pPr>
              <a:lnSpc>
                <a:spcPct val="100000"/>
              </a:lnSpc>
              <a:defRPr sz="4000">
                <a:solidFill>
                  <a:srgbClr val="005DAA"/>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2135785281"/>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6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00"/>
          <a:stretch/>
        </p:blipFill>
        <p:spPr>
          <a:xfrm>
            <a:off x="457200" y="457199"/>
            <a:ext cx="8229600" cy="4800599"/>
          </a:xfrm>
          <a:prstGeom prst="rect">
            <a:avLst/>
          </a:prstGeom>
        </p:spPr>
      </p:pic>
      <p:pic>
        <p:nvPicPr>
          <p:cNvPr id="12"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3830637"/>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 y="6172200"/>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Title 1"/>
          <p:cNvSpPr>
            <a:spLocks noGrp="1"/>
          </p:cNvSpPr>
          <p:nvPr>
            <p:ph type="title" hasCustomPrompt="1"/>
          </p:nvPr>
        </p:nvSpPr>
        <p:spPr>
          <a:xfrm>
            <a:off x="457200" y="5383211"/>
            <a:ext cx="8229600" cy="733426"/>
          </a:xfrm>
        </p:spPr>
        <p:txBody>
          <a:bodyPr anchor="ctr" anchorCtr="0">
            <a:noAutofit/>
          </a:bodyPr>
          <a:lstStyle>
            <a:lvl1pPr>
              <a:lnSpc>
                <a:spcPct val="100000"/>
              </a:lnSpc>
              <a:defRPr sz="4000">
                <a:solidFill>
                  <a:srgbClr val="005DAA"/>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836128956"/>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7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12500"/>
          <a:stretch/>
        </p:blipFill>
        <p:spPr>
          <a:xfrm>
            <a:off x="457200" y="457200"/>
            <a:ext cx="8229600" cy="4800600"/>
          </a:xfrm>
          <a:prstGeom prst="rect">
            <a:avLst/>
          </a:prstGeom>
        </p:spPr>
      </p:pic>
      <p:pic>
        <p:nvPicPr>
          <p:cNvPr id="12"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3830637"/>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 y="6172200"/>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Title 1"/>
          <p:cNvSpPr>
            <a:spLocks noGrp="1"/>
          </p:cNvSpPr>
          <p:nvPr>
            <p:ph type="title" hasCustomPrompt="1"/>
          </p:nvPr>
        </p:nvSpPr>
        <p:spPr>
          <a:xfrm>
            <a:off x="457200" y="5383211"/>
            <a:ext cx="8229600" cy="733426"/>
          </a:xfrm>
        </p:spPr>
        <p:txBody>
          <a:bodyPr anchor="ctr" anchorCtr="0">
            <a:noAutofit/>
          </a:bodyPr>
          <a:lstStyle>
            <a:lvl1pPr>
              <a:lnSpc>
                <a:spcPct val="100000"/>
              </a:lnSpc>
              <a:defRPr sz="4000">
                <a:solidFill>
                  <a:srgbClr val="005DAA"/>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2688557147"/>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8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12500"/>
          <a:stretch/>
        </p:blipFill>
        <p:spPr>
          <a:xfrm>
            <a:off x="457200" y="457200"/>
            <a:ext cx="8229600" cy="4800600"/>
          </a:xfrm>
          <a:prstGeom prst="rect">
            <a:avLst/>
          </a:prstGeom>
        </p:spPr>
      </p:pic>
      <p:pic>
        <p:nvPicPr>
          <p:cNvPr id="12"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3830637"/>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 y="6172200"/>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Title 1"/>
          <p:cNvSpPr>
            <a:spLocks noGrp="1"/>
          </p:cNvSpPr>
          <p:nvPr>
            <p:ph type="title" hasCustomPrompt="1"/>
          </p:nvPr>
        </p:nvSpPr>
        <p:spPr>
          <a:xfrm>
            <a:off x="457200" y="5383211"/>
            <a:ext cx="8229600" cy="733426"/>
          </a:xfrm>
        </p:spPr>
        <p:txBody>
          <a:bodyPr anchor="ctr" anchorCtr="0">
            <a:noAutofit/>
          </a:bodyPr>
          <a:lstStyle>
            <a:lvl1pPr>
              <a:lnSpc>
                <a:spcPct val="100000"/>
              </a:lnSpc>
              <a:defRPr sz="4000">
                <a:solidFill>
                  <a:srgbClr val="005DAA"/>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1122657957"/>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9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12500"/>
          <a:stretch/>
        </p:blipFill>
        <p:spPr>
          <a:xfrm>
            <a:off x="457200" y="457200"/>
            <a:ext cx="8229600" cy="4800600"/>
          </a:xfrm>
          <a:prstGeom prst="rect">
            <a:avLst/>
          </a:prstGeom>
        </p:spPr>
      </p:pic>
      <p:pic>
        <p:nvPicPr>
          <p:cNvPr id="12"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3830637"/>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 y="6172200"/>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Title 1"/>
          <p:cNvSpPr>
            <a:spLocks noGrp="1"/>
          </p:cNvSpPr>
          <p:nvPr>
            <p:ph type="title" hasCustomPrompt="1"/>
          </p:nvPr>
        </p:nvSpPr>
        <p:spPr>
          <a:xfrm>
            <a:off x="457200" y="5383211"/>
            <a:ext cx="8229600" cy="733426"/>
          </a:xfrm>
        </p:spPr>
        <p:txBody>
          <a:bodyPr anchor="ctr" anchorCtr="0">
            <a:noAutofit/>
          </a:bodyPr>
          <a:lstStyle>
            <a:lvl1pPr>
              <a:lnSpc>
                <a:spcPct val="100000"/>
              </a:lnSpc>
              <a:defRPr sz="4000">
                <a:solidFill>
                  <a:srgbClr val="005DAA"/>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3901559460"/>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4048" y="1554480"/>
            <a:ext cx="4022852" cy="4351338"/>
          </a:xfrm>
        </p:spPr>
        <p:txBody>
          <a:bodyPr>
            <a:normAutofit/>
          </a:bodyPr>
          <a:lstStyle>
            <a:lvl1pPr>
              <a:defRPr sz="24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94098" y="1554480"/>
            <a:ext cx="4019550" cy="4351338"/>
          </a:xfrm>
        </p:spPr>
        <p:txBody>
          <a:bodyPr>
            <a:normAutofit/>
          </a:bodyPr>
          <a:lstStyle>
            <a:lvl1pPr>
              <a:defRPr sz="24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0"/>
          </p:nvPr>
        </p:nvSpPr>
        <p:spPr/>
        <p:txBody>
          <a:bodyPr/>
          <a:lstStyle/>
          <a:p>
            <a:fld id="{73E27BD8-1F3E-234A-9E58-F514B0071653}" type="slidenum">
              <a:rPr lang="en-US" smtClean="0"/>
              <a:pPr/>
              <a:t>‹#›</a:t>
            </a:fld>
            <a:endParaRPr lang="en-US"/>
          </a:p>
        </p:txBody>
      </p:sp>
      <p:cxnSp>
        <p:nvCxnSpPr>
          <p:cNvPr id="6" name="Straight Connector 5"/>
          <p:cNvCxnSpPr/>
          <p:nvPr userDrawn="1"/>
        </p:nvCxnSpPr>
        <p:spPr>
          <a:xfrm>
            <a:off x="381000" y="1219200"/>
            <a:ext cx="8229600" cy="0"/>
          </a:xfrm>
          <a:prstGeom prst="line">
            <a:avLst/>
          </a:prstGeom>
          <a:ln w="12700" cap="rnd">
            <a:solidFill>
              <a:srgbClr val="17458F"/>
            </a:solidFill>
            <a:prstDash val="sysDot"/>
            <a:beve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4797947"/>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4048" y="1490663"/>
            <a:ext cx="4022852" cy="823912"/>
          </a:xfrm>
        </p:spPr>
        <p:txBody>
          <a:bodyPr anchor="ctr" anchorCtr="0"/>
          <a:lstStyle>
            <a:lvl1pPr marL="0" indent="0">
              <a:buNone/>
              <a:defRPr sz="2400" b="1" i="0">
                <a:latin typeface="Arial Narrow" charset="0"/>
                <a:ea typeface="Arial Narrow" charset="0"/>
                <a:cs typeface="Arial Narrow"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84048" y="2314575"/>
            <a:ext cx="4022852" cy="3684588"/>
          </a:xfrm>
        </p:spPr>
        <p:txBody>
          <a:bodyPr>
            <a:normAutofit/>
          </a:bodyPr>
          <a:lstStyle>
            <a:lvl1pPr>
              <a:defRPr sz="24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592907" y="1490663"/>
            <a:ext cx="4020741" cy="823912"/>
          </a:xfrm>
        </p:spPr>
        <p:txBody>
          <a:bodyPr anchor="ctr" anchorCtr="0"/>
          <a:lstStyle>
            <a:lvl1pPr marL="0" indent="0">
              <a:buNone/>
              <a:defRPr sz="2400" b="1" i="0">
                <a:latin typeface="Arial Narrow" charset="0"/>
                <a:ea typeface="Arial Narrow" charset="0"/>
                <a:cs typeface="Arial Narrow"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92907" y="2314575"/>
            <a:ext cx="4020741" cy="3684588"/>
          </a:xfrm>
        </p:spPr>
        <p:txBody>
          <a:bodyPr>
            <a:normAutofit/>
          </a:bodyPr>
          <a:lstStyle>
            <a:lvl1pPr>
              <a:defRPr sz="2400"/>
            </a:lvl1pPr>
            <a:lvl2pPr>
              <a:defRPr sz="20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0"/>
          <p:cNvSpPr>
            <a:spLocks noGrp="1"/>
          </p:cNvSpPr>
          <p:nvPr>
            <p:ph type="title" hasCustomPrompt="1"/>
          </p:nvPr>
        </p:nvSpPr>
        <p:spPr/>
        <p:txBody>
          <a:bodyPr/>
          <a:lstStyle/>
          <a:p>
            <a:r>
              <a:rPr lang="en-US" dirty="0" smtClean="0"/>
              <a:t>CLICK TO EDIT MASTER TITLE STYLE</a:t>
            </a:r>
            <a:endParaRPr lang="en-US" dirty="0"/>
          </a:p>
        </p:txBody>
      </p:sp>
      <p:sp>
        <p:nvSpPr>
          <p:cNvPr id="2" name="Slide Number Placeholder 1"/>
          <p:cNvSpPr>
            <a:spLocks noGrp="1"/>
          </p:cNvSpPr>
          <p:nvPr>
            <p:ph type="sldNum" sz="quarter" idx="10"/>
          </p:nvPr>
        </p:nvSpPr>
        <p:spPr/>
        <p:txBody>
          <a:bodyPr/>
          <a:lstStyle/>
          <a:p>
            <a:fld id="{73E27BD8-1F3E-234A-9E58-F514B0071653}" type="slidenum">
              <a:rPr lang="en-US" smtClean="0"/>
              <a:pPr/>
              <a:t>‹#›</a:t>
            </a:fld>
            <a:endParaRPr lang="en-US"/>
          </a:p>
        </p:txBody>
      </p:sp>
      <p:cxnSp>
        <p:nvCxnSpPr>
          <p:cNvPr id="8" name="Straight Connector 7"/>
          <p:cNvCxnSpPr/>
          <p:nvPr userDrawn="1"/>
        </p:nvCxnSpPr>
        <p:spPr>
          <a:xfrm>
            <a:off x="381000" y="1219200"/>
            <a:ext cx="8229600" cy="0"/>
          </a:xfrm>
          <a:prstGeom prst="line">
            <a:avLst/>
          </a:prstGeom>
          <a:ln w="12700" cap="rnd">
            <a:solidFill>
              <a:srgbClr val="17458F"/>
            </a:solidFill>
            <a:prstDash val="sysDot"/>
            <a:beve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4974915"/>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3E27BD8-1F3E-234A-9E58-F514B0071653}" type="slidenum">
              <a:rPr lang="en-US" smtClean="0"/>
              <a:pPr/>
              <a:t>‹#›</a:t>
            </a:fld>
            <a:endParaRPr lang="en-US"/>
          </a:p>
        </p:txBody>
      </p:sp>
      <p:cxnSp>
        <p:nvCxnSpPr>
          <p:cNvPr id="4" name="Straight Connector 3"/>
          <p:cNvCxnSpPr/>
          <p:nvPr userDrawn="1"/>
        </p:nvCxnSpPr>
        <p:spPr>
          <a:xfrm>
            <a:off x="381000" y="1219200"/>
            <a:ext cx="8229600" cy="0"/>
          </a:xfrm>
          <a:prstGeom prst="line">
            <a:avLst/>
          </a:prstGeom>
          <a:ln w="12700" cap="rnd">
            <a:solidFill>
              <a:srgbClr val="17458F"/>
            </a:solidFill>
            <a:prstDash val="sysDot"/>
            <a:beve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371239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latin typeface="Calibri" charset="0"/>
              <a:ea typeface="ヒラギノ角ゴ Pro W3" charset="0"/>
              <a:cs typeface="ヒラギノ角ゴ Pro W3" charset="0"/>
            </a:endParaRPr>
          </a:p>
        </p:txBody>
      </p:sp>
      <p:sp>
        <p:nvSpPr>
          <p:cNvPr id="5" name="Rectangle 4"/>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txBody>
          <a:bodyPr anchor="ctr"/>
          <a:lstStyle/>
          <a:p>
            <a:pPr algn="ctr" eaLnBrk="0" hangingPunct="0">
              <a:defRPr/>
            </a:pPr>
            <a:endParaRPr lang="en-US">
              <a:solidFill>
                <a:srgbClr val="FFFFFF"/>
              </a:solidFill>
              <a:latin typeface="Calibri"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b="1" i="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000000"/>
                </a:solidFill>
                <a:latin typeface="Georgia"/>
                <a:cs typeface="Georgia"/>
              </a:defRPr>
            </a:lvl1pPr>
            <a:lvl2pPr>
              <a:defRPr sz="2600">
                <a:solidFill>
                  <a:srgbClr val="000000"/>
                </a:solidFill>
                <a:latin typeface="Georgia"/>
                <a:cs typeface="Georgia"/>
              </a:defRPr>
            </a:lvl2pPr>
            <a:lvl3pPr>
              <a:defRPr sz="2200">
                <a:solidFill>
                  <a:srgbClr val="000000"/>
                </a:solidFill>
                <a:latin typeface="Georgia"/>
                <a:cs typeface="Georgia"/>
              </a:defRPr>
            </a:lvl3pPr>
            <a:lvl4pPr>
              <a:defRPr sz="1800">
                <a:solidFill>
                  <a:srgbClr val="000000"/>
                </a:solidFill>
                <a:latin typeface="Georgia"/>
                <a:cs typeface="Georgia"/>
              </a:defRPr>
            </a:lvl4pPr>
            <a:lvl5pPr>
              <a:defRPr sz="1600">
                <a:solidFill>
                  <a:srgbClr val="000000"/>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27593656"/>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1758657921"/>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Blank Blue">
    <p:bg>
      <p:bgPr>
        <a:solidFill>
          <a:srgbClr val="005DAA"/>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8788" y="6172200"/>
            <a:ext cx="1217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lvl1pPr>
              <a:defRPr>
                <a:solidFill>
                  <a:schemeClr val="bg1"/>
                </a:solidFill>
              </a:defRPr>
            </a:lvl1pPr>
          </a:lstStyle>
          <a:p>
            <a:fld id="{73E27BD8-1F3E-234A-9E58-F514B007165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3720396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rgbClr val="005DAA"/>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8788" y="6172200"/>
            <a:ext cx="1217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87975" y="28194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685800" y="1296988"/>
            <a:ext cx="419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128"/>
                <a:cs typeface="ヒラギノ角ゴ Pro W3" charset="-128"/>
              </a:defRPr>
            </a:lvl1pPr>
            <a:lvl2pPr marL="742950" indent="-285750">
              <a:defRPr sz="2400">
                <a:solidFill>
                  <a:schemeClr val="tx1"/>
                </a:solidFill>
                <a:latin typeface="Arial" charset="0"/>
                <a:ea typeface="ヒラギノ角ゴ Pro W3" charset="-128"/>
                <a:cs typeface="ヒラギノ角ゴ Pro W3" charset="-128"/>
              </a:defRPr>
            </a:lvl2pPr>
            <a:lvl3pPr marL="1143000" indent="-228600">
              <a:defRPr sz="2400">
                <a:solidFill>
                  <a:schemeClr val="tx1"/>
                </a:solidFill>
                <a:latin typeface="Arial" charset="0"/>
                <a:ea typeface="ヒラギノ角ゴ Pro W3" charset="-128"/>
                <a:cs typeface="ヒラギノ角ゴ Pro W3" charset="-128"/>
              </a:defRPr>
            </a:lvl3pPr>
            <a:lvl4pPr marL="1600200" indent="-228600">
              <a:defRPr sz="2400">
                <a:solidFill>
                  <a:schemeClr val="tx1"/>
                </a:solidFill>
                <a:latin typeface="Arial" charset="0"/>
                <a:ea typeface="ヒラギノ角ゴ Pro W3" charset="-128"/>
                <a:cs typeface="ヒラギノ角ゴ Pro W3" charset="-128"/>
              </a:defRPr>
            </a:lvl4pPr>
            <a:lvl5pPr marL="2057400" indent="-228600">
              <a:defRPr sz="2400">
                <a:solidFill>
                  <a:schemeClr val="tx1"/>
                </a:solidFill>
                <a:latin typeface="Arial" charset="0"/>
                <a:ea typeface="ヒラギノ角ゴ Pro W3" charset="-128"/>
                <a:cs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9pPr>
          </a:lstStyle>
          <a:p>
            <a:pPr fontAlgn="auto">
              <a:spcBef>
                <a:spcPts val="0"/>
              </a:spcBef>
              <a:spcAft>
                <a:spcPts val="0"/>
              </a:spcAft>
            </a:pPr>
            <a:r>
              <a:rPr lang="en-US" altLang="en-US" sz="6000" b="1">
                <a:solidFill>
                  <a:prstClr val="white"/>
                </a:solidFill>
                <a:latin typeface="Arial Narrow" charset="0"/>
                <a:ea typeface="Arial Narrow" charset="0"/>
                <a:cs typeface="Arial Narrow" charset="0"/>
              </a:rPr>
              <a:t>THANK YOU!</a:t>
            </a:r>
          </a:p>
        </p:txBody>
      </p:sp>
    </p:spTree>
    <p:extLst>
      <p:ext uri="{BB962C8B-B14F-4D97-AF65-F5344CB8AC3E}">
        <p14:creationId xmlns:p14="http://schemas.microsoft.com/office/powerpoint/2010/main" val="1868789392"/>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5DAA"/>
        </a:solidFill>
        <a:effectLst/>
      </p:bgPr>
    </p:bg>
    <p:spTree>
      <p:nvGrpSpPr>
        <p:cNvPr id="1" name=""/>
        <p:cNvGrpSpPr/>
        <p:nvPr/>
      </p:nvGrpSpPr>
      <p:grpSpPr>
        <a:xfrm>
          <a:off x="0" y="0"/>
          <a:ext cx="0" cy="0"/>
          <a:chOff x="0" y="0"/>
          <a:chExt cx="0" cy="0"/>
        </a:xfrm>
      </p:grpSpPr>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62600" y="7239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457200" y="3383280"/>
            <a:ext cx="5105400" cy="875507"/>
          </a:xfrm>
        </p:spPr>
        <p:txBody>
          <a:bodyPr anchor="b">
            <a:noAutofit/>
          </a:bodyPr>
          <a:lstStyle>
            <a:lvl1pPr algn="l">
              <a:defRPr sz="40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457200" y="4572001"/>
            <a:ext cx="5943600" cy="1371600"/>
          </a:xfrm>
        </p:spPr>
        <p:txBody>
          <a:bodyPr lIns="0" tIns="0" rIns="0" bIns="0">
            <a:normAutofit/>
          </a:bodyPr>
          <a:lstStyle>
            <a:lvl1pPr marL="0" indent="0" algn="l">
              <a:lnSpc>
                <a:spcPct val="100000"/>
              </a:lnSpc>
              <a:spcBef>
                <a:spcPts val="0"/>
              </a:spcBef>
              <a:buNone/>
              <a:defRPr sz="1800">
                <a:solidFill>
                  <a:schemeClr val="bg1"/>
                </a:solidFill>
                <a:latin typeface="Arial Narrow" charset="0"/>
                <a:ea typeface="Arial Narrow" charset="0"/>
                <a:cs typeface="Arial Narrow"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8"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174582"/>
            <a:ext cx="1217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6564276"/>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b="1" i="0">
                <a:solidFill>
                  <a:srgbClr val="005DAA"/>
                </a:solidFill>
                <a:latin typeface="Arial Narrow" charset="0"/>
                <a:ea typeface="Arial Narrow" charset="0"/>
                <a:cs typeface="Arial Narrow"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F7A81B"/>
              </a:buClr>
              <a:defRPr>
                <a:solidFill>
                  <a:srgbClr val="17458F"/>
                </a:solidFill>
                <a:latin typeface="Georgia" charset="0"/>
                <a:ea typeface="Georgia" charset="0"/>
                <a:cs typeface="Georgia" charset="0"/>
              </a:defRPr>
            </a:lvl1pPr>
            <a:lvl2pPr>
              <a:buClr>
                <a:srgbClr val="F7A81B"/>
              </a:buClr>
              <a:defRPr>
                <a:solidFill>
                  <a:srgbClr val="17458F"/>
                </a:solidFill>
                <a:latin typeface="Georgia" charset="0"/>
                <a:ea typeface="Georgia" charset="0"/>
                <a:cs typeface="Georgia" charset="0"/>
              </a:defRPr>
            </a:lvl2pPr>
            <a:lvl3pPr>
              <a:buClr>
                <a:srgbClr val="F7A81B"/>
              </a:buClr>
              <a:defRPr>
                <a:solidFill>
                  <a:srgbClr val="17458F"/>
                </a:solidFill>
                <a:latin typeface="Georgia" charset="0"/>
                <a:ea typeface="Georgia" charset="0"/>
                <a:cs typeface="Georgia" charset="0"/>
              </a:defRPr>
            </a:lvl3pPr>
            <a:lvl4pPr>
              <a:buClr>
                <a:srgbClr val="F7A81B"/>
              </a:buClr>
              <a:defRPr>
                <a:solidFill>
                  <a:srgbClr val="17458F"/>
                </a:solidFill>
                <a:latin typeface="Georgia" charset="0"/>
                <a:ea typeface="Georgia" charset="0"/>
                <a:cs typeface="Georgia" charset="0"/>
              </a:defRPr>
            </a:lvl4pPr>
            <a:lvl5pPr>
              <a:buClr>
                <a:srgbClr val="F7A81B"/>
              </a:buClr>
              <a:defRPr>
                <a:solidFill>
                  <a:srgbClr val="17458F"/>
                </a:solidFill>
                <a:latin typeface="Georgia" charset="0"/>
                <a:ea typeface="Georgia" charset="0"/>
                <a:cs typeface="Georgia" charset="0"/>
              </a:defRPr>
            </a:lvl5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0"/>
          </p:nvPr>
        </p:nvSpPr>
        <p:spPr/>
        <p:txBody>
          <a:bodyPr/>
          <a:lstStyle/>
          <a:p>
            <a:fld id="{73E27BD8-1F3E-234A-9E58-F514B0071653}" type="slidenum">
              <a:rPr lang="en-US" smtClean="0"/>
              <a:pPr/>
              <a:t>‹#›</a:t>
            </a:fld>
            <a:endParaRPr lang="en-US"/>
          </a:p>
        </p:txBody>
      </p:sp>
      <p:cxnSp>
        <p:nvCxnSpPr>
          <p:cNvPr id="7" name="Straight Connector 6"/>
          <p:cNvCxnSpPr/>
          <p:nvPr userDrawn="1"/>
        </p:nvCxnSpPr>
        <p:spPr>
          <a:xfrm>
            <a:off x="381000" y="1219200"/>
            <a:ext cx="8229600" cy="0"/>
          </a:xfrm>
          <a:prstGeom prst="line">
            <a:avLst/>
          </a:prstGeom>
          <a:ln w="12700" cap="rnd">
            <a:solidFill>
              <a:srgbClr val="17458F"/>
            </a:solidFill>
            <a:prstDash val="sysDot"/>
            <a:beve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2620755"/>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userDrawn="1"/>
        </p:nvSpPr>
        <p:spPr>
          <a:xfrm>
            <a:off x="0" y="2438400"/>
            <a:ext cx="9144000" cy="2057400"/>
          </a:xfrm>
          <a:prstGeom prst="rect">
            <a:avLst/>
          </a:prstGeom>
          <a:solidFill>
            <a:srgbClr val="005DAA"/>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ヒラギノ角ゴ Pro W3" charset="-128"/>
                <a:cs typeface="ヒラギノ角ゴ Pro W3" charset="-128"/>
              </a:defRPr>
            </a:lvl1pPr>
            <a:lvl2pPr marL="742950" indent="-285750">
              <a:defRPr sz="2400">
                <a:solidFill>
                  <a:schemeClr val="tx1"/>
                </a:solidFill>
                <a:latin typeface="Arial" charset="0"/>
                <a:ea typeface="ヒラギノ角ゴ Pro W3" charset="-128"/>
                <a:cs typeface="ヒラギノ角ゴ Pro W3" charset="-128"/>
              </a:defRPr>
            </a:lvl2pPr>
            <a:lvl3pPr marL="1143000" indent="-228600">
              <a:defRPr sz="2400">
                <a:solidFill>
                  <a:schemeClr val="tx1"/>
                </a:solidFill>
                <a:latin typeface="Arial" charset="0"/>
                <a:ea typeface="ヒラギノ角ゴ Pro W3" charset="-128"/>
                <a:cs typeface="ヒラギノ角ゴ Pro W3" charset="-128"/>
              </a:defRPr>
            </a:lvl3pPr>
            <a:lvl4pPr marL="1600200" indent="-228600">
              <a:defRPr sz="2400">
                <a:solidFill>
                  <a:schemeClr val="tx1"/>
                </a:solidFill>
                <a:latin typeface="Arial" charset="0"/>
                <a:ea typeface="ヒラギノ角ゴ Pro W3" charset="-128"/>
                <a:cs typeface="ヒラギノ角ゴ Pro W3" charset="-128"/>
              </a:defRPr>
            </a:lvl4pPr>
            <a:lvl5pPr marL="2057400" indent="-228600">
              <a:defRPr sz="2400">
                <a:solidFill>
                  <a:schemeClr val="tx1"/>
                </a:solidFill>
                <a:latin typeface="Arial" charset="0"/>
                <a:ea typeface="ヒラギノ角ゴ Pro W3" charset="-128"/>
                <a:cs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9pPr>
          </a:lstStyle>
          <a:p>
            <a:pPr algn="ctr" fontAlgn="auto">
              <a:spcBef>
                <a:spcPts val="0"/>
              </a:spcBef>
              <a:spcAft>
                <a:spcPts val="0"/>
              </a:spcAft>
            </a:pPr>
            <a:endParaRPr lang="en-US" altLang="en-US">
              <a:solidFill>
                <a:srgbClr val="FFFFFF"/>
              </a:solidFill>
              <a:latin typeface="Calibri"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19850" y="23431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457200" y="2667000"/>
            <a:ext cx="5943600" cy="1600200"/>
          </a:xfrm>
        </p:spPr>
        <p:txBody>
          <a:bodyPr anchor="ctr" anchorCtr="0">
            <a:normAutofit/>
          </a:bodyPr>
          <a:lstStyle>
            <a:lvl1pPr>
              <a:lnSpc>
                <a:spcPct val="100000"/>
              </a:lnSpc>
              <a:defRPr sz="48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4724400"/>
            <a:ext cx="5943600" cy="1365251"/>
          </a:xfrm>
        </p:spPr>
        <p:txBody>
          <a:bodyPr lIns="0" tIns="0" rIns="0" bIns="0">
            <a:normAutofit/>
          </a:bodyPr>
          <a:lstStyle>
            <a:lvl1pPr marL="0" indent="0">
              <a:buNone/>
              <a:defRPr sz="2000">
                <a:solidFill>
                  <a:srgbClr val="17458F"/>
                </a:solidFill>
                <a:latin typeface="Arial Narrow" charset="0"/>
                <a:ea typeface="Arial Narrow" charset="0"/>
                <a:cs typeface="Arial Narrow"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pic>
        <p:nvPicPr>
          <p:cNvPr id="10" name="Content Placeholder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172200"/>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4" name="Slide Number Placeholder 3"/>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4168356733"/>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19850" y="23431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457200" y="2667000"/>
            <a:ext cx="5943600" cy="1600200"/>
          </a:xfrm>
        </p:spPr>
        <p:txBody>
          <a:bodyPr anchor="ctr" anchorCtr="0">
            <a:normAutofit/>
          </a:bodyPr>
          <a:lstStyle>
            <a:lvl1pPr>
              <a:lnSpc>
                <a:spcPct val="100000"/>
              </a:lnSpc>
              <a:defRPr sz="4800">
                <a:solidFill>
                  <a:srgbClr val="17458F"/>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4724400"/>
            <a:ext cx="5943600" cy="1365251"/>
          </a:xfrm>
        </p:spPr>
        <p:txBody>
          <a:bodyPr lIns="0" tIns="0" rIns="0" bIns="0">
            <a:normAutofit/>
          </a:bodyPr>
          <a:lstStyle>
            <a:lvl1pPr marL="0" indent="0">
              <a:buNone/>
              <a:defRPr sz="2000">
                <a:solidFill>
                  <a:srgbClr val="17458F"/>
                </a:solidFill>
                <a:latin typeface="Arial Narrow" charset="0"/>
                <a:ea typeface="Arial Narrow" charset="0"/>
                <a:cs typeface="Arial Narrow"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pic>
        <p:nvPicPr>
          <p:cNvPr id="10" name="Content Placeholder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172200"/>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4" name="Slide Number Placeholder 3"/>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2178744036"/>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Pr>
        <a:solidFill>
          <a:srgbClr val="005DAA"/>
        </a:solidFill>
        <a:effectLst/>
      </p:bgPr>
    </p:bg>
    <p:spTree>
      <p:nvGrpSpPr>
        <p:cNvPr id="1" name=""/>
        <p:cNvGrpSpPr/>
        <p:nvPr/>
      </p:nvGrpSpPr>
      <p:grpSpPr>
        <a:xfrm>
          <a:off x="0" y="0"/>
          <a:ext cx="0" cy="0"/>
          <a:chOff x="0" y="0"/>
          <a:chExt cx="0" cy="0"/>
        </a:xfrm>
      </p:grpSpPr>
      <p:sp>
        <p:nvSpPr>
          <p:cNvPr id="8" name="Rectangle 7"/>
          <p:cNvSpPr/>
          <p:nvPr userDrawn="1"/>
        </p:nvSpPr>
        <p:spPr>
          <a:xfrm>
            <a:off x="0" y="2438400"/>
            <a:ext cx="9144000" cy="2057400"/>
          </a:xfrm>
          <a:prstGeom prst="rect">
            <a:avLst/>
          </a:prstGeom>
          <a:solidFill>
            <a:srgbClr val="17458F"/>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ヒラギノ角ゴ Pro W3" charset="-128"/>
                <a:cs typeface="ヒラギノ角ゴ Pro W3" charset="-128"/>
              </a:defRPr>
            </a:lvl1pPr>
            <a:lvl2pPr marL="742950" indent="-285750">
              <a:defRPr sz="2400">
                <a:solidFill>
                  <a:schemeClr val="tx1"/>
                </a:solidFill>
                <a:latin typeface="Arial" charset="0"/>
                <a:ea typeface="ヒラギノ角ゴ Pro W3" charset="-128"/>
                <a:cs typeface="ヒラギノ角ゴ Pro W3" charset="-128"/>
              </a:defRPr>
            </a:lvl2pPr>
            <a:lvl3pPr marL="1143000" indent="-228600">
              <a:defRPr sz="2400">
                <a:solidFill>
                  <a:schemeClr val="tx1"/>
                </a:solidFill>
                <a:latin typeface="Arial" charset="0"/>
                <a:ea typeface="ヒラギノ角ゴ Pro W3" charset="-128"/>
                <a:cs typeface="ヒラギノ角ゴ Pro W3" charset="-128"/>
              </a:defRPr>
            </a:lvl3pPr>
            <a:lvl4pPr marL="1600200" indent="-228600">
              <a:defRPr sz="2400">
                <a:solidFill>
                  <a:schemeClr val="tx1"/>
                </a:solidFill>
                <a:latin typeface="Arial" charset="0"/>
                <a:ea typeface="ヒラギノ角ゴ Pro W3" charset="-128"/>
                <a:cs typeface="ヒラギノ角ゴ Pro W3" charset="-128"/>
              </a:defRPr>
            </a:lvl4pPr>
            <a:lvl5pPr marL="2057400" indent="-228600">
              <a:defRPr sz="2400">
                <a:solidFill>
                  <a:schemeClr val="tx1"/>
                </a:solidFill>
                <a:latin typeface="Arial" charset="0"/>
                <a:ea typeface="ヒラギノ角ゴ Pro W3" charset="-128"/>
                <a:cs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cs typeface="ヒラギノ角ゴ Pro W3" charset="-128"/>
              </a:defRPr>
            </a:lvl9pPr>
          </a:lstStyle>
          <a:p>
            <a:pPr algn="ctr" fontAlgn="auto">
              <a:spcBef>
                <a:spcPts val="0"/>
              </a:spcBef>
              <a:spcAft>
                <a:spcPts val="0"/>
              </a:spcAft>
            </a:pPr>
            <a:endParaRPr lang="en-US" altLang="en-US">
              <a:solidFill>
                <a:srgbClr val="FFFFFF"/>
              </a:solidFill>
              <a:latin typeface="Calibri"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19850" y="23431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457200" y="2667000"/>
            <a:ext cx="5943600" cy="1600200"/>
          </a:xfrm>
        </p:spPr>
        <p:txBody>
          <a:bodyPr anchor="ctr" anchorCtr="0">
            <a:normAutofit/>
          </a:bodyPr>
          <a:lstStyle>
            <a:lvl1pPr>
              <a:lnSpc>
                <a:spcPct val="100000"/>
              </a:lnSpc>
              <a:defRPr sz="48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4724400"/>
            <a:ext cx="5943600" cy="1365251"/>
          </a:xfrm>
        </p:spPr>
        <p:txBody>
          <a:bodyPr lIns="0" tIns="0" rIns="0" bIns="0">
            <a:normAutofit/>
          </a:bodyPr>
          <a:lstStyle>
            <a:lvl1pPr marL="0" indent="0">
              <a:buNone/>
              <a:defRPr sz="2000">
                <a:solidFill>
                  <a:schemeClr val="bg1"/>
                </a:solidFill>
                <a:latin typeface="Arial Narrow" charset="0"/>
                <a:ea typeface="Arial Narrow" charset="0"/>
                <a:cs typeface="Arial Narrow"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pic>
        <p:nvPicPr>
          <p:cNvPr id="11"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172200"/>
            <a:ext cx="1217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0"/>
          </p:nvPr>
        </p:nvSpPr>
        <p:spPr/>
        <p:txBody>
          <a:bodyPr/>
          <a:lstStyle>
            <a:lvl1pPr>
              <a:defRPr>
                <a:solidFill>
                  <a:schemeClr val="bg1"/>
                </a:solidFill>
              </a:defRPr>
            </a:lvl1pPr>
          </a:lstStyle>
          <a:p>
            <a:fld id="{73E27BD8-1F3E-234A-9E58-F514B007165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858600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bg>
      <p:bgPr>
        <a:solidFill>
          <a:srgbClr val="005DAA"/>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19850" y="23431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457200" y="2667000"/>
            <a:ext cx="5943600" cy="1600200"/>
          </a:xfrm>
        </p:spPr>
        <p:txBody>
          <a:bodyPr anchor="ctr" anchorCtr="0">
            <a:normAutofit/>
          </a:bodyPr>
          <a:lstStyle>
            <a:lvl1pPr>
              <a:lnSpc>
                <a:spcPct val="100000"/>
              </a:lnSpc>
              <a:defRPr sz="48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4724400"/>
            <a:ext cx="5943600" cy="1365251"/>
          </a:xfrm>
        </p:spPr>
        <p:txBody>
          <a:bodyPr lIns="0" tIns="0" rIns="0" bIns="0">
            <a:normAutofit/>
          </a:bodyPr>
          <a:lstStyle>
            <a:lvl1pPr marL="0" indent="0">
              <a:buNone/>
              <a:defRPr sz="2000">
                <a:solidFill>
                  <a:schemeClr val="bg1"/>
                </a:solidFill>
                <a:latin typeface="Arial Narrow" charset="0"/>
                <a:ea typeface="Arial Narrow" charset="0"/>
                <a:cs typeface="Arial Narrow"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pic>
        <p:nvPicPr>
          <p:cNvPr id="11"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172200"/>
            <a:ext cx="1217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0"/>
          </p:nvPr>
        </p:nvSpPr>
        <p:spPr/>
        <p:txBody>
          <a:bodyPr/>
          <a:lstStyle>
            <a:lvl1pPr>
              <a:defRPr>
                <a:solidFill>
                  <a:schemeClr val="bg1"/>
                </a:solidFill>
              </a:defRPr>
            </a:lvl1pPr>
          </a:lstStyle>
          <a:p>
            <a:fld id="{73E27BD8-1F3E-234A-9E58-F514B007165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28603036"/>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reserve="1">
  <p:cSld name="10_Section Header">
    <p:bg>
      <p:bgPr>
        <a:solidFill>
          <a:schemeClr val="accent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19850" y="23431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457200" y="2667000"/>
            <a:ext cx="5943600" cy="1600200"/>
          </a:xfrm>
        </p:spPr>
        <p:txBody>
          <a:bodyPr anchor="ctr" anchorCtr="0">
            <a:normAutofit/>
          </a:bodyPr>
          <a:lstStyle>
            <a:lvl1pPr>
              <a:lnSpc>
                <a:spcPct val="100000"/>
              </a:lnSpc>
              <a:defRPr sz="48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4724400"/>
            <a:ext cx="5943600" cy="1365251"/>
          </a:xfrm>
        </p:spPr>
        <p:txBody>
          <a:bodyPr lIns="0" tIns="0" rIns="0" bIns="0">
            <a:normAutofit/>
          </a:bodyPr>
          <a:lstStyle>
            <a:lvl1pPr marL="0" indent="0">
              <a:buNone/>
              <a:defRPr sz="2000">
                <a:solidFill>
                  <a:schemeClr val="bg1"/>
                </a:solidFill>
                <a:latin typeface="Arial Narrow" charset="0"/>
                <a:ea typeface="Arial Narrow" charset="0"/>
                <a:cs typeface="Arial Narrow"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pic>
        <p:nvPicPr>
          <p:cNvPr id="11"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172200"/>
            <a:ext cx="1217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0"/>
          </p:nvPr>
        </p:nvSpPr>
        <p:spPr/>
        <p:txBody>
          <a:bodyPr/>
          <a:lstStyle>
            <a:lvl1pPr>
              <a:defRPr>
                <a:solidFill>
                  <a:schemeClr val="bg1"/>
                </a:solidFill>
              </a:defRPr>
            </a:lvl1pPr>
          </a:lstStyle>
          <a:p>
            <a:fld id="{73E27BD8-1F3E-234A-9E58-F514B007165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5750921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latin typeface="Calibri" charset="0"/>
              <a:ea typeface="ヒラギノ角ゴ Pro W3" charset="0"/>
              <a:cs typeface="ヒラギノ角ゴ Pro W3" charset="0"/>
            </a:endParaRPr>
          </a:p>
        </p:txBody>
      </p:sp>
      <p:sp>
        <p:nvSpPr>
          <p:cNvPr id="5" name="Rectangle 4"/>
          <p:cNvSpPr>
            <a:spLocks noChangeArrowheads="1"/>
          </p:cNvSpPr>
          <p:nvPr userDrawn="1"/>
        </p:nvSpPr>
        <p:spPr bwMode="auto">
          <a:xfrm>
            <a:off x="-76200" y="457200"/>
            <a:ext cx="9296400" cy="533400"/>
          </a:xfrm>
          <a:prstGeom prst="rect">
            <a:avLst/>
          </a:prstGeom>
          <a:solidFill>
            <a:srgbClr val="009999"/>
          </a:solidFill>
          <a:ln>
            <a:noFill/>
          </a:ln>
          <a:effectLst>
            <a:outerShdw blurRad="88900" dist="61087" dir="5400000" rotWithShape="0">
              <a:srgbClr val="000000">
                <a:alpha val="25000"/>
              </a:srgbClr>
            </a:outerShdw>
          </a:effectLst>
        </p:spPr>
        <p:txBody>
          <a:bodyPr anchor="ctr"/>
          <a:lstStyle/>
          <a:p>
            <a:pPr algn="ctr" eaLnBrk="0" hangingPunct="0">
              <a:defRPr/>
            </a:pPr>
            <a:endParaRPr lang="en-US">
              <a:solidFill>
                <a:srgbClr val="FFFFFF"/>
              </a:solidFill>
              <a:latin typeface="Calibri"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b="1" i="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000000"/>
                </a:solidFill>
                <a:latin typeface="Georgia"/>
                <a:cs typeface="Georgia"/>
              </a:defRPr>
            </a:lvl1pPr>
            <a:lvl2pPr>
              <a:defRPr sz="2600">
                <a:solidFill>
                  <a:srgbClr val="000000"/>
                </a:solidFill>
                <a:latin typeface="Georgia"/>
                <a:cs typeface="Georgia"/>
              </a:defRPr>
            </a:lvl2pPr>
            <a:lvl3pPr>
              <a:defRPr sz="2200">
                <a:solidFill>
                  <a:srgbClr val="000000"/>
                </a:solidFill>
                <a:latin typeface="Georgia"/>
                <a:cs typeface="Georgia"/>
              </a:defRPr>
            </a:lvl3pPr>
            <a:lvl4pPr>
              <a:defRPr sz="1800">
                <a:solidFill>
                  <a:srgbClr val="000000"/>
                </a:solidFill>
                <a:latin typeface="Georgia"/>
                <a:cs typeface="Georgia"/>
              </a:defRPr>
            </a:lvl4pPr>
            <a:lvl5pPr>
              <a:defRPr sz="1600">
                <a:solidFill>
                  <a:srgbClr val="000000"/>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37253478"/>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b="12500"/>
          <a:stretch/>
        </p:blipFill>
        <p:spPr bwMode="auto">
          <a:xfrm>
            <a:off x="457200" y="457200"/>
            <a:ext cx="822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3830637"/>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 y="6172200"/>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Title 1"/>
          <p:cNvSpPr>
            <a:spLocks noGrp="1"/>
          </p:cNvSpPr>
          <p:nvPr>
            <p:ph type="title" hasCustomPrompt="1"/>
          </p:nvPr>
        </p:nvSpPr>
        <p:spPr>
          <a:xfrm>
            <a:off x="457200" y="5383211"/>
            <a:ext cx="8229600" cy="733426"/>
          </a:xfrm>
        </p:spPr>
        <p:txBody>
          <a:bodyPr anchor="ctr" anchorCtr="0">
            <a:noAutofit/>
          </a:bodyPr>
          <a:lstStyle>
            <a:lvl1pPr>
              <a:lnSpc>
                <a:spcPct val="100000"/>
              </a:lnSpc>
              <a:defRPr sz="4000">
                <a:solidFill>
                  <a:srgbClr val="005DAA"/>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2556131409"/>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12500"/>
          <a:stretch/>
        </p:blipFill>
        <p:spPr>
          <a:xfrm>
            <a:off x="457200" y="457200"/>
            <a:ext cx="8229600" cy="4800600"/>
          </a:xfrm>
          <a:prstGeom prst="rect">
            <a:avLst/>
          </a:prstGeom>
        </p:spPr>
      </p:pic>
      <p:pic>
        <p:nvPicPr>
          <p:cNvPr id="12"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3830637"/>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 y="6172200"/>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Title 1"/>
          <p:cNvSpPr>
            <a:spLocks noGrp="1"/>
          </p:cNvSpPr>
          <p:nvPr>
            <p:ph type="title" hasCustomPrompt="1"/>
          </p:nvPr>
        </p:nvSpPr>
        <p:spPr>
          <a:xfrm>
            <a:off x="457200" y="5383211"/>
            <a:ext cx="8229600" cy="733426"/>
          </a:xfrm>
        </p:spPr>
        <p:txBody>
          <a:bodyPr anchor="ctr" anchorCtr="0">
            <a:noAutofit/>
          </a:bodyPr>
          <a:lstStyle>
            <a:lvl1pPr>
              <a:lnSpc>
                <a:spcPct val="100000"/>
              </a:lnSpc>
              <a:defRPr sz="4000">
                <a:solidFill>
                  <a:srgbClr val="005DAA"/>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839922944"/>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6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00"/>
          <a:stretch/>
        </p:blipFill>
        <p:spPr>
          <a:xfrm>
            <a:off x="457200" y="457199"/>
            <a:ext cx="8229600" cy="4800599"/>
          </a:xfrm>
          <a:prstGeom prst="rect">
            <a:avLst/>
          </a:prstGeom>
        </p:spPr>
      </p:pic>
      <p:pic>
        <p:nvPicPr>
          <p:cNvPr id="12"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3830637"/>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 y="6172200"/>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Title 1"/>
          <p:cNvSpPr>
            <a:spLocks noGrp="1"/>
          </p:cNvSpPr>
          <p:nvPr>
            <p:ph type="title" hasCustomPrompt="1"/>
          </p:nvPr>
        </p:nvSpPr>
        <p:spPr>
          <a:xfrm>
            <a:off x="457200" y="5383211"/>
            <a:ext cx="8229600" cy="733426"/>
          </a:xfrm>
        </p:spPr>
        <p:txBody>
          <a:bodyPr anchor="ctr" anchorCtr="0">
            <a:noAutofit/>
          </a:bodyPr>
          <a:lstStyle>
            <a:lvl1pPr>
              <a:lnSpc>
                <a:spcPct val="100000"/>
              </a:lnSpc>
              <a:defRPr sz="4000">
                <a:solidFill>
                  <a:srgbClr val="005DAA"/>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3261798823"/>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7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12500"/>
          <a:stretch/>
        </p:blipFill>
        <p:spPr>
          <a:xfrm>
            <a:off x="457200" y="457200"/>
            <a:ext cx="8229600" cy="4800600"/>
          </a:xfrm>
          <a:prstGeom prst="rect">
            <a:avLst/>
          </a:prstGeom>
        </p:spPr>
      </p:pic>
      <p:pic>
        <p:nvPicPr>
          <p:cNvPr id="12"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3830637"/>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 y="6172200"/>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Title 1"/>
          <p:cNvSpPr>
            <a:spLocks noGrp="1"/>
          </p:cNvSpPr>
          <p:nvPr>
            <p:ph type="title" hasCustomPrompt="1"/>
          </p:nvPr>
        </p:nvSpPr>
        <p:spPr>
          <a:xfrm>
            <a:off x="457200" y="5383211"/>
            <a:ext cx="8229600" cy="733426"/>
          </a:xfrm>
        </p:spPr>
        <p:txBody>
          <a:bodyPr anchor="ctr" anchorCtr="0">
            <a:noAutofit/>
          </a:bodyPr>
          <a:lstStyle>
            <a:lvl1pPr>
              <a:lnSpc>
                <a:spcPct val="100000"/>
              </a:lnSpc>
              <a:defRPr sz="4000">
                <a:solidFill>
                  <a:srgbClr val="005DAA"/>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3003977119"/>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8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12500"/>
          <a:stretch/>
        </p:blipFill>
        <p:spPr>
          <a:xfrm>
            <a:off x="457200" y="457200"/>
            <a:ext cx="8229600" cy="4800600"/>
          </a:xfrm>
          <a:prstGeom prst="rect">
            <a:avLst/>
          </a:prstGeom>
        </p:spPr>
      </p:pic>
      <p:pic>
        <p:nvPicPr>
          <p:cNvPr id="12"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3830637"/>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 y="6172200"/>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Title 1"/>
          <p:cNvSpPr>
            <a:spLocks noGrp="1"/>
          </p:cNvSpPr>
          <p:nvPr>
            <p:ph type="title" hasCustomPrompt="1"/>
          </p:nvPr>
        </p:nvSpPr>
        <p:spPr>
          <a:xfrm>
            <a:off x="457200" y="5383211"/>
            <a:ext cx="8229600" cy="733426"/>
          </a:xfrm>
        </p:spPr>
        <p:txBody>
          <a:bodyPr anchor="ctr" anchorCtr="0">
            <a:noAutofit/>
          </a:bodyPr>
          <a:lstStyle>
            <a:lvl1pPr>
              <a:lnSpc>
                <a:spcPct val="100000"/>
              </a:lnSpc>
              <a:defRPr sz="4000">
                <a:solidFill>
                  <a:srgbClr val="005DAA"/>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3436095338"/>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9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12500"/>
          <a:stretch/>
        </p:blipFill>
        <p:spPr>
          <a:xfrm>
            <a:off x="457200" y="457200"/>
            <a:ext cx="8229600" cy="4800600"/>
          </a:xfrm>
          <a:prstGeom prst="rect">
            <a:avLst/>
          </a:prstGeom>
        </p:spPr>
      </p:pic>
      <p:pic>
        <p:nvPicPr>
          <p:cNvPr id="12"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3830637"/>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 y="6172200"/>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Title 1"/>
          <p:cNvSpPr>
            <a:spLocks noGrp="1"/>
          </p:cNvSpPr>
          <p:nvPr>
            <p:ph type="title" hasCustomPrompt="1"/>
          </p:nvPr>
        </p:nvSpPr>
        <p:spPr>
          <a:xfrm>
            <a:off x="457200" y="5383211"/>
            <a:ext cx="8229600" cy="733426"/>
          </a:xfrm>
        </p:spPr>
        <p:txBody>
          <a:bodyPr anchor="ctr" anchorCtr="0">
            <a:noAutofit/>
          </a:bodyPr>
          <a:lstStyle>
            <a:lvl1pPr>
              <a:lnSpc>
                <a:spcPct val="100000"/>
              </a:lnSpc>
              <a:defRPr sz="4000">
                <a:solidFill>
                  <a:srgbClr val="005DAA"/>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2804686047"/>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4048" y="1554480"/>
            <a:ext cx="4022852" cy="4351338"/>
          </a:xfrm>
        </p:spPr>
        <p:txBody>
          <a:bodyPr>
            <a:normAutofit/>
          </a:bodyPr>
          <a:lstStyle>
            <a:lvl1pPr>
              <a:defRPr sz="24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94098" y="1554480"/>
            <a:ext cx="4019550" cy="4351338"/>
          </a:xfrm>
        </p:spPr>
        <p:txBody>
          <a:bodyPr>
            <a:normAutofit/>
          </a:bodyPr>
          <a:lstStyle>
            <a:lvl1pPr>
              <a:defRPr sz="24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0"/>
          </p:nvPr>
        </p:nvSpPr>
        <p:spPr/>
        <p:txBody>
          <a:bodyPr/>
          <a:lstStyle/>
          <a:p>
            <a:fld id="{73E27BD8-1F3E-234A-9E58-F514B0071653}" type="slidenum">
              <a:rPr lang="en-US" smtClean="0"/>
              <a:pPr/>
              <a:t>‹#›</a:t>
            </a:fld>
            <a:endParaRPr lang="en-US"/>
          </a:p>
        </p:txBody>
      </p:sp>
      <p:cxnSp>
        <p:nvCxnSpPr>
          <p:cNvPr id="6" name="Straight Connector 5"/>
          <p:cNvCxnSpPr/>
          <p:nvPr userDrawn="1"/>
        </p:nvCxnSpPr>
        <p:spPr>
          <a:xfrm>
            <a:off x="381000" y="1219200"/>
            <a:ext cx="8229600" cy="0"/>
          </a:xfrm>
          <a:prstGeom prst="line">
            <a:avLst/>
          </a:prstGeom>
          <a:ln w="12700" cap="rnd">
            <a:solidFill>
              <a:srgbClr val="17458F"/>
            </a:solidFill>
            <a:prstDash val="sysDot"/>
            <a:beve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2520275"/>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4048" y="1490663"/>
            <a:ext cx="4022852" cy="823912"/>
          </a:xfrm>
        </p:spPr>
        <p:txBody>
          <a:bodyPr anchor="ctr" anchorCtr="0"/>
          <a:lstStyle>
            <a:lvl1pPr marL="0" indent="0">
              <a:buNone/>
              <a:defRPr sz="2400" b="1" i="0">
                <a:latin typeface="Arial Narrow" charset="0"/>
                <a:ea typeface="Arial Narrow" charset="0"/>
                <a:cs typeface="Arial Narrow"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84048" y="2314575"/>
            <a:ext cx="4022852" cy="3684588"/>
          </a:xfrm>
        </p:spPr>
        <p:txBody>
          <a:bodyPr>
            <a:normAutofit/>
          </a:bodyPr>
          <a:lstStyle>
            <a:lvl1pPr>
              <a:defRPr sz="24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592907" y="1490663"/>
            <a:ext cx="4020741" cy="823912"/>
          </a:xfrm>
        </p:spPr>
        <p:txBody>
          <a:bodyPr anchor="ctr" anchorCtr="0"/>
          <a:lstStyle>
            <a:lvl1pPr marL="0" indent="0">
              <a:buNone/>
              <a:defRPr sz="2400" b="1" i="0">
                <a:latin typeface="Arial Narrow" charset="0"/>
                <a:ea typeface="Arial Narrow" charset="0"/>
                <a:cs typeface="Arial Narrow"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92907" y="2314575"/>
            <a:ext cx="4020741" cy="3684588"/>
          </a:xfrm>
        </p:spPr>
        <p:txBody>
          <a:bodyPr>
            <a:normAutofit/>
          </a:bodyPr>
          <a:lstStyle>
            <a:lvl1pPr>
              <a:defRPr sz="2400"/>
            </a:lvl1pPr>
            <a:lvl2pPr>
              <a:defRPr sz="20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0"/>
          <p:cNvSpPr>
            <a:spLocks noGrp="1"/>
          </p:cNvSpPr>
          <p:nvPr>
            <p:ph type="title" hasCustomPrompt="1"/>
          </p:nvPr>
        </p:nvSpPr>
        <p:spPr/>
        <p:txBody>
          <a:bodyPr/>
          <a:lstStyle/>
          <a:p>
            <a:r>
              <a:rPr lang="en-US" dirty="0" smtClean="0"/>
              <a:t>CLICK TO EDIT MASTER TITLE STYLE</a:t>
            </a:r>
            <a:endParaRPr lang="en-US" dirty="0"/>
          </a:p>
        </p:txBody>
      </p:sp>
      <p:sp>
        <p:nvSpPr>
          <p:cNvPr id="2" name="Slide Number Placeholder 1"/>
          <p:cNvSpPr>
            <a:spLocks noGrp="1"/>
          </p:cNvSpPr>
          <p:nvPr>
            <p:ph type="sldNum" sz="quarter" idx="10"/>
          </p:nvPr>
        </p:nvSpPr>
        <p:spPr/>
        <p:txBody>
          <a:bodyPr/>
          <a:lstStyle/>
          <a:p>
            <a:fld id="{73E27BD8-1F3E-234A-9E58-F514B0071653}" type="slidenum">
              <a:rPr lang="en-US" smtClean="0"/>
              <a:pPr/>
              <a:t>‹#›</a:t>
            </a:fld>
            <a:endParaRPr lang="en-US"/>
          </a:p>
        </p:txBody>
      </p:sp>
      <p:cxnSp>
        <p:nvCxnSpPr>
          <p:cNvPr id="8" name="Straight Connector 7"/>
          <p:cNvCxnSpPr/>
          <p:nvPr userDrawn="1"/>
        </p:nvCxnSpPr>
        <p:spPr>
          <a:xfrm>
            <a:off x="381000" y="1219200"/>
            <a:ext cx="8229600" cy="0"/>
          </a:xfrm>
          <a:prstGeom prst="line">
            <a:avLst/>
          </a:prstGeom>
          <a:ln w="12700" cap="rnd">
            <a:solidFill>
              <a:srgbClr val="17458F"/>
            </a:solidFill>
            <a:prstDash val="sysDot"/>
            <a:beve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2247545"/>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3E27BD8-1F3E-234A-9E58-F514B0071653}" type="slidenum">
              <a:rPr lang="en-US" smtClean="0"/>
              <a:pPr/>
              <a:t>‹#›</a:t>
            </a:fld>
            <a:endParaRPr lang="en-US"/>
          </a:p>
        </p:txBody>
      </p:sp>
      <p:cxnSp>
        <p:nvCxnSpPr>
          <p:cNvPr id="4" name="Straight Connector 3"/>
          <p:cNvCxnSpPr/>
          <p:nvPr userDrawn="1"/>
        </p:nvCxnSpPr>
        <p:spPr>
          <a:xfrm>
            <a:off x="381000" y="1219200"/>
            <a:ext cx="8229600" cy="0"/>
          </a:xfrm>
          <a:prstGeom prst="line">
            <a:avLst/>
          </a:prstGeom>
          <a:ln w="12700" cap="rnd">
            <a:solidFill>
              <a:srgbClr val="17458F"/>
            </a:solidFill>
            <a:prstDash val="sysDot"/>
            <a:beve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6460223"/>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3E27BD8-1F3E-234A-9E58-F514B0071653}" type="slidenum">
              <a:rPr lang="en-US" smtClean="0"/>
              <a:pPr/>
              <a:t>‹#›</a:t>
            </a:fld>
            <a:endParaRPr lang="en-US"/>
          </a:p>
        </p:txBody>
      </p:sp>
    </p:spTree>
    <p:extLst>
      <p:ext uri="{BB962C8B-B14F-4D97-AF65-F5344CB8AC3E}">
        <p14:creationId xmlns:p14="http://schemas.microsoft.com/office/powerpoint/2010/main" val="273770836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6" Type="http://schemas.openxmlformats.org/officeDocument/2006/relationships/image" Target="../media/image3.png"/><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theme" Target="../theme/theme10.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image" Target="../media/image3.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theme" Target="../theme/theme1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3.xml"/><Relationship Id="rId7"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3.png"/><Relationship Id="rId2" Type="http://schemas.openxmlformats.org/officeDocument/2006/relationships/slideLayout" Target="../slideLayouts/slideLayout28.xml"/><Relationship Id="rId16" Type="http://schemas.openxmlformats.org/officeDocument/2006/relationships/theme" Target="../theme/theme4.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3.png"/><Relationship Id="rId2" Type="http://schemas.openxmlformats.org/officeDocument/2006/relationships/slideLayout" Target="../slideLayouts/slideLayout43.xml"/><Relationship Id="rId16" Type="http://schemas.openxmlformats.org/officeDocument/2006/relationships/theme" Target="../theme/theme5.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image" Target="../media/image3.png"/><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theme" Target="../theme/theme7.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image" Target="../media/image3.png"/><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theme" Target="../theme/theme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image" Target="../media/image3.png"/><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theme" Target="../theme/theme9.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5DA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latin typeface="Calibri" charset="0"/>
              <a:ea typeface="ヒラギノ角ゴ Pro W3" charset="0"/>
              <a:cs typeface="ヒラギノ角ゴ Pro W3" charset="0"/>
            </a:endParaRPr>
          </a:p>
        </p:txBody>
      </p:sp>
      <p:pic>
        <p:nvPicPr>
          <p:cNvPr id="1027"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152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RotaryMBS_REV-Gold-RGB.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 y="6172200"/>
            <a:ext cx="1216915" cy="457200"/>
          </a:xfrm>
          <a:prstGeom prst="rect">
            <a:avLst/>
          </a:prstGeom>
        </p:spPr>
      </p:pic>
    </p:spTree>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92" r:id="rId6"/>
  </p:sldLayoutIdLst>
  <p:timing>
    <p:tnLst>
      <p:par>
        <p:cTn id="1" dur="indefinite" restart="never" nodeType="tmRoot"/>
      </p:par>
    </p:tnLst>
  </p:timing>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900" dirty="0" smtClean="0">
                <a:solidFill>
                  <a:srgbClr val="BCBDC0"/>
                </a:solidFill>
                <a:latin typeface="Arial Narrow" charset="0"/>
              </a:rPr>
              <a:t>MEMBERSHIP UPDATE  |  </a:t>
            </a:r>
            <a:fld id="{16D16081-7A09-014D-A792-0EFF4551F180}" type="slidenum">
              <a:rPr lang="en-US" sz="900" smtClean="0">
                <a:solidFill>
                  <a:srgbClr val="BCBDC0"/>
                </a:solidFill>
                <a:latin typeface="Arial Narrow" charset="0"/>
              </a:rPr>
              <a:pPr algn="r">
                <a:defRPr/>
              </a:pPr>
              <a:t>‹#›</a:t>
            </a:fld>
            <a:r>
              <a:rPr lang="en-US" sz="900" dirty="0" smtClean="0">
                <a:solidFill>
                  <a:srgbClr val="BCBDC0"/>
                </a:solidFill>
                <a:latin typeface="Arial Narrow" charset="0"/>
              </a:rPr>
              <a:t>  </a:t>
            </a:r>
            <a:endParaRPr lang="en-US" sz="900" dirty="0" smtClean="0">
              <a:solidFill>
                <a:srgbClr val="958D85"/>
              </a:solidFill>
              <a:latin typeface="Arial Narrow" charset="0"/>
            </a:endParaRPr>
          </a:p>
        </p:txBody>
      </p:sp>
      <p:pic>
        <p:nvPicPr>
          <p:cNvPr id="4" name="Picture 3"/>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57200" y="6172200"/>
            <a:ext cx="1216917" cy="457201"/>
          </a:xfrm>
          <a:prstGeom prst="rect">
            <a:avLst/>
          </a:prstGeom>
        </p:spPr>
      </p:pic>
    </p:spTree>
    <p:extLst>
      <p:ext uri="{BB962C8B-B14F-4D97-AF65-F5344CB8AC3E}">
        <p14:creationId xmlns:p14="http://schemas.microsoft.com/office/powerpoint/2010/main" val="2452827881"/>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 id="2147484314" r:id="rId13"/>
    <p:sldLayoutId id="2147484315" r:id="rId14"/>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r"/>
            <a:r>
              <a:rPr lang="en-US" sz="900" dirty="0" smtClean="0">
                <a:solidFill>
                  <a:srgbClr val="BCBDC0"/>
                </a:solidFill>
                <a:latin typeface="Arial Narrow" pitchFamily="34" charset="0"/>
              </a:rPr>
              <a:t>MEMBERSHIP UPDATE  </a:t>
            </a:r>
            <a:r>
              <a:rPr lang="en-US" sz="900" dirty="0">
                <a:solidFill>
                  <a:srgbClr val="BCBDC0"/>
                </a:solidFill>
                <a:latin typeface="Arial Narrow" pitchFamily="34" charset="0"/>
              </a:rPr>
              <a:t>|  </a:t>
            </a:r>
            <a:fld id="{E9E1012E-AE72-440B-8D83-F0E48F0E75E2}" type="slidenum">
              <a:rPr lang="en-US" sz="900">
                <a:solidFill>
                  <a:srgbClr val="BCBDC0"/>
                </a:solidFill>
                <a:latin typeface="Arial Narrow" pitchFamily="34" charset="0"/>
              </a:rPr>
              <a:pPr algn="r"/>
              <a:t>‹#›</a:t>
            </a:fld>
            <a:r>
              <a:rPr lang="en-US" sz="900" dirty="0">
                <a:solidFill>
                  <a:srgbClr val="BCBDC0"/>
                </a:solidFill>
                <a:latin typeface="Arial Narrow" pitchFamily="34" charset="0"/>
              </a:rPr>
              <a:t>  </a:t>
            </a:r>
            <a:endParaRPr lang="en-US" sz="900" dirty="0">
              <a:solidFill>
                <a:srgbClr val="958D85"/>
              </a:solidFill>
              <a:latin typeface="Arial Narrow" pitchFamily="34" charset="0"/>
            </a:endParaRPr>
          </a:p>
        </p:txBody>
      </p:sp>
      <p:pic>
        <p:nvPicPr>
          <p:cNvPr id="4" name="Picture 3"/>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457200" y="6172200"/>
            <a:ext cx="1216917" cy="457201"/>
          </a:xfrm>
          <a:prstGeom prst="rect">
            <a:avLst/>
          </a:prstGeom>
        </p:spPr>
      </p:pic>
    </p:spTree>
    <p:extLst>
      <p:ext uri="{BB962C8B-B14F-4D97-AF65-F5344CB8AC3E}">
        <p14:creationId xmlns:p14="http://schemas.microsoft.com/office/powerpoint/2010/main" val="2040419117"/>
      </p:ext>
    </p:extLst>
  </p:cSld>
  <p:clrMap bg1="lt1" tx1="dk1" bg2="lt2" tx2="dk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 id="2147484330" r:id="rId12"/>
    <p:sldLayoutId id="2147484331" r:id="rId13"/>
    <p:sldLayoutId id="2147484332" r:id="rId14"/>
    <p:sldLayoutId id="2147484333" r:id="rId15"/>
    <p:sldLayoutId id="2147484334" r:id="rId16"/>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172200"/>
            <a:ext cx="1216917" cy="457201"/>
          </a:xfrm>
          <a:prstGeom prst="rect">
            <a:avLst/>
          </a:prstGeom>
        </p:spPr>
      </p:pic>
    </p:spTree>
    <p:extLst>
      <p:ext uri="{BB962C8B-B14F-4D97-AF65-F5344CB8AC3E}">
        <p14:creationId xmlns:p14="http://schemas.microsoft.com/office/powerpoint/2010/main" val="2427073318"/>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900" smtClean="0">
                <a:solidFill>
                  <a:srgbClr val="BCBDC0"/>
                </a:solidFill>
                <a:latin typeface="Arial Narrow" charset="0"/>
              </a:rPr>
              <a:t>TITLE  |  </a:t>
            </a:r>
            <a:fld id="{16D16081-7A09-014D-A792-0EFF4551F180}" type="slidenum">
              <a:rPr lang="en-US" sz="900" smtClean="0">
                <a:solidFill>
                  <a:srgbClr val="BCBDC0"/>
                </a:solidFill>
                <a:latin typeface="Arial Narrow" charset="0"/>
              </a:rPr>
              <a:pPr algn="r">
                <a:defRPr/>
              </a:pPr>
              <a:t>‹#›</a:t>
            </a:fld>
            <a:r>
              <a:rPr lang="en-US" sz="900" smtClean="0">
                <a:solidFill>
                  <a:srgbClr val="BCBDC0"/>
                </a:solidFill>
                <a:latin typeface="Arial Narrow" charset="0"/>
              </a:rPr>
              <a:t>  </a:t>
            </a:r>
            <a:endParaRPr lang="en-US" sz="900" smtClean="0">
              <a:solidFill>
                <a:srgbClr val="958D85"/>
              </a:solidFill>
              <a:latin typeface="Arial Narrow" charset="0"/>
            </a:endParaRPr>
          </a:p>
        </p:txBody>
      </p:sp>
      <p:pic>
        <p:nvPicPr>
          <p:cNvPr id="4" name="Picture 3"/>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57200" y="6172200"/>
            <a:ext cx="1216917" cy="457201"/>
          </a:xfrm>
          <a:prstGeom prst="rect">
            <a:avLst/>
          </a:prstGeom>
        </p:spPr>
      </p:pic>
    </p:spTree>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72" r:id="rId5"/>
    <p:sldLayoutId id="2147484173" r:id="rId6"/>
    <p:sldLayoutId id="2147484174" r:id="rId7"/>
    <p:sldLayoutId id="2147484175" r:id="rId8"/>
    <p:sldLayoutId id="2147484176" r:id="rId9"/>
    <p:sldLayoutId id="2147484177" r:id="rId10"/>
    <p:sldLayoutId id="2147484178" r:id="rId11"/>
    <p:sldLayoutId id="2147484179" r:id="rId12"/>
    <p:sldLayoutId id="2147484184" r:id="rId13"/>
    <p:sldLayoutId id="2147484185" r:id="rId14"/>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7162800" y="6477000"/>
            <a:ext cx="1524000" cy="138113"/>
          </a:xfrm>
          <a:prstGeom prst="rect">
            <a:avLst/>
          </a:prstGeom>
          <a:noFill/>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900" smtClean="0">
                <a:solidFill>
                  <a:srgbClr val="BCBDC0"/>
                </a:solidFill>
                <a:latin typeface="Arial Narrow" charset="0"/>
              </a:rPr>
              <a:t>TITLE |  </a:t>
            </a:r>
            <a:fld id="{777D1E10-91CD-BA43-8386-630151A868FA}" type="slidenum">
              <a:rPr lang="en-US" sz="900" smtClean="0">
                <a:solidFill>
                  <a:srgbClr val="BCBDC0"/>
                </a:solidFill>
                <a:latin typeface="Arial Narrow" charset="0"/>
              </a:rPr>
              <a:pPr algn="r">
                <a:defRPr/>
              </a:pPr>
              <a:t>‹#›</a:t>
            </a:fld>
            <a:r>
              <a:rPr lang="en-US" sz="900" smtClean="0">
                <a:solidFill>
                  <a:srgbClr val="BCBDC0"/>
                </a:solidFill>
                <a:latin typeface="Arial Narrow" charset="0"/>
              </a:rPr>
              <a:t>  </a:t>
            </a:r>
            <a:endParaRPr lang="en-US" sz="900" smtClean="0">
              <a:solidFill>
                <a:srgbClr val="958D85"/>
              </a:solidFill>
              <a:latin typeface="Arial Narrow" charset="0"/>
            </a:endParaRPr>
          </a:p>
        </p:txBody>
      </p:sp>
      <p:pic>
        <p:nvPicPr>
          <p:cNvPr id="2" name="Picture 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7200" y="6172200"/>
            <a:ext cx="1216917" cy="457201"/>
          </a:xfrm>
          <a:prstGeom prst="rect">
            <a:avLst/>
          </a:prstGeom>
        </p:spPr>
      </p:pic>
    </p:spTree>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pitchFamily="34" charset="0"/>
                <a:ea typeface="ヒラギノ角ゴ Pro W3" charset="0"/>
                <a:cs typeface="ヒラギノ角ゴ Pro W3" charset="0"/>
              </a:defRPr>
            </a:lvl1pPr>
            <a:lvl2pPr marL="742950" indent="-285750" eaLnBrk="0" hangingPunct="0">
              <a:defRPr sz="2400">
                <a:solidFill>
                  <a:schemeClr val="tx1"/>
                </a:solidFill>
                <a:latin typeface="Arial" pitchFamily="34" charset="0"/>
                <a:ea typeface="ヒラギノ角ゴ Pro W3" charset="0"/>
                <a:cs typeface="ヒラギノ角ゴ Pro W3" charset="0"/>
              </a:defRPr>
            </a:lvl2pPr>
            <a:lvl3pPr marL="1143000" indent="-228600" eaLnBrk="0" hangingPunct="0">
              <a:defRPr sz="2400">
                <a:solidFill>
                  <a:schemeClr val="tx1"/>
                </a:solidFill>
                <a:latin typeface="Arial" pitchFamily="34" charset="0"/>
                <a:ea typeface="ヒラギノ角ゴ Pro W3" charset="0"/>
                <a:cs typeface="ヒラギノ角ゴ Pro W3" charset="0"/>
              </a:defRPr>
            </a:lvl3pPr>
            <a:lvl4pPr marL="1600200" indent="-228600" eaLnBrk="0" hangingPunct="0">
              <a:defRPr sz="2400">
                <a:solidFill>
                  <a:schemeClr val="tx1"/>
                </a:solidFill>
                <a:latin typeface="Arial" pitchFamily="34" charset="0"/>
                <a:ea typeface="ヒラギノ角ゴ Pro W3" charset="0"/>
                <a:cs typeface="ヒラギノ角ゴ Pro W3" charset="0"/>
              </a:defRPr>
            </a:lvl4pPr>
            <a:lvl5pPr marL="2057400" indent="-228600" eaLnBrk="0" hangingPunct="0">
              <a:defRPr sz="2400">
                <a:solidFill>
                  <a:schemeClr val="tx1"/>
                </a:solidFill>
                <a:latin typeface="Arial" pitchFamily="34"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0"/>
                <a:cs typeface="ヒラギノ角ゴ Pro W3" charset="0"/>
              </a:defRPr>
            </a:lvl9pPr>
          </a:lstStyle>
          <a:p>
            <a:pPr algn="r"/>
            <a:r>
              <a:rPr lang="en-US" sz="900" dirty="0" smtClean="0">
                <a:solidFill>
                  <a:srgbClr val="BCBDC0"/>
                </a:solidFill>
                <a:latin typeface="Arial Narrow" pitchFamily="34" charset="0"/>
                <a:ea typeface="Arial Narrow" pitchFamily="34" charset="0"/>
                <a:cs typeface="Arial Narrow" pitchFamily="34" charset="0"/>
              </a:rPr>
              <a:t>ROTARY STRATEGIC PLAN  </a:t>
            </a:r>
            <a:r>
              <a:rPr lang="en-US" sz="900" dirty="0">
                <a:solidFill>
                  <a:srgbClr val="BCBDC0"/>
                </a:solidFill>
                <a:latin typeface="Arial Narrow" pitchFamily="34" charset="0"/>
                <a:ea typeface="Arial Narrow" pitchFamily="34" charset="0"/>
                <a:cs typeface="Arial Narrow" pitchFamily="34" charset="0"/>
              </a:rPr>
              <a:t>|  </a:t>
            </a:r>
            <a:fld id="{8BFCC06E-E0C6-4DF9-963D-AAF21AD7E18C}" type="slidenum">
              <a:rPr lang="en-US" sz="900">
                <a:solidFill>
                  <a:srgbClr val="BCBDC0"/>
                </a:solidFill>
                <a:latin typeface="Arial Narrow" pitchFamily="34" charset="0"/>
                <a:ea typeface="Arial Narrow" pitchFamily="34" charset="0"/>
                <a:cs typeface="Arial Narrow" pitchFamily="34" charset="0"/>
              </a:rPr>
              <a:pPr algn="r"/>
              <a:t>‹#›</a:t>
            </a:fld>
            <a:r>
              <a:rPr lang="en-US" sz="900" dirty="0">
                <a:solidFill>
                  <a:srgbClr val="BCBDC0"/>
                </a:solidFill>
                <a:latin typeface="Arial Narrow" pitchFamily="34" charset="0"/>
                <a:ea typeface="Arial Narrow" pitchFamily="34" charset="0"/>
                <a:cs typeface="Arial Narrow" pitchFamily="34" charset="0"/>
              </a:rPr>
              <a:t>  </a:t>
            </a:r>
            <a:endParaRPr lang="en-US" sz="900" dirty="0">
              <a:solidFill>
                <a:srgbClr val="958D85"/>
              </a:solidFill>
              <a:latin typeface="Arial Narrow" pitchFamily="34" charset="0"/>
              <a:ea typeface="Arial Narrow" pitchFamily="34" charset="0"/>
              <a:cs typeface="Arial Narrow" pitchFamily="34" charset="0"/>
            </a:endParaRPr>
          </a:p>
        </p:txBody>
      </p:sp>
      <p:pic>
        <p:nvPicPr>
          <p:cNvPr id="4" name="Picture 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57200" y="6172200"/>
            <a:ext cx="1216917" cy="457201"/>
          </a:xfrm>
          <a:prstGeom prst="rect">
            <a:avLst/>
          </a:prstGeom>
        </p:spPr>
      </p:pic>
    </p:spTree>
    <p:extLst>
      <p:ext uri="{BB962C8B-B14F-4D97-AF65-F5344CB8AC3E}">
        <p14:creationId xmlns:p14="http://schemas.microsoft.com/office/powerpoint/2010/main" val="1088656244"/>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r">
              <a:defRPr/>
            </a:pPr>
            <a:r>
              <a:rPr lang="en-US" altLang="en-US" sz="900" smtClean="0">
                <a:solidFill>
                  <a:srgbClr val="BCBDC0"/>
                </a:solidFill>
                <a:latin typeface="Arial Narrow" pitchFamily="34" charset="0"/>
              </a:rPr>
              <a:t>TITLE  |  </a:t>
            </a:r>
            <a:fld id="{5C180850-5FD5-44DC-8DBE-F9A97186B911}" type="slidenum">
              <a:rPr lang="en-US" altLang="en-US" sz="900" smtClean="0">
                <a:solidFill>
                  <a:srgbClr val="BCBDC0"/>
                </a:solidFill>
                <a:latin typeface="Arial Narrow" pitchFamily="34" charset="0"/>
              </a:rPr>
              <a:pPr algn="r">
                <a:defRPr/>
              </a:pPr>
              <a:t>‹#›</a:t>
            </a:fld>
            <a:r>
              <a:rPr lang="en-US" altLang="en-US" sz="900" smtClean="0">
                <a:solidFill>
                  <a:srgbClr val="BCBDC0"/>
                </a:solidFill>
                <a:latin typeface="Arial Narrow" pitchFamily="34" charset="0"/>
              </a:rPr>
              <a:t>  </a:t>
            </a:r>
            <a:endParaRPr lang="en-US" altLang="en-US" sz="900" smtClean="0">
              <a:solidFill>
                <a:srgbClr val="958D85"/>
              </a:solidFill>
              <a:latin typeface="Arial Narrow" pitchFamily="34" charset="0"/>
            </a:endParaRPr>
          </a:p>
        </p:txBody>
      </p:sp>
      <p:pic>
        <p:nvPicPr>
          <p:cNvPr id="4" name="Picture 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57200" y="6172200"/>
            <a:ext cx="1216917" cy="457201"/>
          </a:xfrm>
          <a:prstGeom prst="rect">
            <a:avLst/>
          </a:prstGeom>
        </p:spPr>
      </p:pic>
    </p:spTree>
    <p:extLst>
      <p:ext uri="{BB962C8B-B14F-4D97-AF65-F5344CB8AC3E}">
        <p14:creationId xmlns:p14="http://schemas.microsoft.com/office/powerpoint/2010/main" val="2322203605"/>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 id="2147484222" r:id="rId13"/>
    <p:sldLayoutId id="2147484223" r:id="rId14"/>
    <p:sldLayoutId id="2147484224" r:id="rId15"/>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userDrawn="1"/>
        </p:nvSpPr>
        <p:spPr>
          <a:xfrm>
            <a:off x="7086600" y="6477000"/>
            <a:ext cx="1600200" cy="153988"/>
          </a:xfrm>
          <a:prstGeom prst="rect">
            <a:avLst/>
          </a:prstGeom>
          <a:noFill/>
        </p:spPr>
        <p:txBody>
          <a:bodyPr lIns="0" tIns="0" rIns="0" bIns="0">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a:defRPr/>
            </a:pPr>
            <a:fld id="{385FA526-0B5F-4E08-B19C-37852D24E1AD}" type="slidenum">
              <a:rPr lang="en-US" altLang="en-US" sz="1000" smtClean="0">
                <a:solidFill>
                  <a:srgbClr val="58585A"/>
                </a:solidFill>
                <a:latin typeface="Arial Narrow" pitchFamily="34" charset="0"/>
              </a:rPr>
              <a:pPr algn="r">
                <a:defRPr/>
              </a:pPr>
              <a:t>‹#›</a:t>
            </a:fld>
            <a:r>
              <a:rPr lang="en-US" altLang="en-US" sz="1000" smtClean="0">
                <a:solidFill>
                  <a:srgbClr val="BCBDC0"/>
                </a:solidFill>
                <a:latin typeface="Arial Narrow" pitchFamily="34" charset="0"/>
              </a:rPr>
              <a:t>  </a:t>
            </a:r>
          </a:p>
        </p:txBody>
      </p:sp>
      <p:pic>
        <p:nvPicPr>
          <p:cNvPr id="4" name="Picture 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7200" y="6172200"/>
            <a:ext cx="1216917" cy="457201"/>
          </a:xfrm>
          <a:prstGeom prst="rect">
            <a:avLst/>
          </a:prstGeom>
        </p:spPr>
      </p:pic>
    </p:spTree>
    <p:extLst>
      <p:ext uri="{BB962C8B-B14F-4D97-AF65-F5344CB8AC3E}">
        <p14:creationId xmlns:p14="http://schemas.microsoft.com/office/powerpoint/2010/main" val="4020640206"/>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4048" y="457200"/>
            <a:ext cx="8229600" cy="53035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527048"/>
            <a:ext cx="8229600" cy="422452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629400" y="6218237"/>
            <a:ext cx="2057400" cy="365125"/>
          </a:xfrm>
          <a:prstGeom prst="rect">
            <a:avLst/>
          </a:prstGeom>
        </p:spPr>
        <p:txBody>
          <a:bodyPr vert="horz" lIns="0" tIns="0" rIns="0" bIns="0" rtlCol="0" anchor="ctr"/>
          <a:lstStyle>
            <a:lvl1pPr algn="r">
              <a:defRPr sz="1100" b="1" i="0">
                <a:solidFill>
                  <a:srgbClr val="005DAA"/>
                </a:solidFill>
                <a:latin typeface="Arial Narrow" charset="0"/>
                <a:ea typeface="Arial Narrow" charset="0"/>
                <a:cs typeface="Arial Narrow" charset="0"/>
              </a:defRPr>
            </a:lvl1pPr>
          </a:lstStyle>
          <a:p>
            <a:pPr fontAlgn="auto">
              <a:spcBef>
                <a:spcPts val="0"/>
              </a:spcBef>
              <a:spcAft>
                <a:spcPts val="0"/>
              </a:spcAft>
            </a:pPr>
            <a:fld id="{73E27BD8-1F3E-234A-9E58-F514B0071653}" type="slidenum">
              <a:rPr lang="en-US" smtClean="0"/>
              <a:pPr fontAlgn="auto">
                <a:spcBef>
                  <a:spcPts val="0"/>
                </a:spcBef>
                <a:spcAft>
                  <a:spcPts val="0"/>
                </a:spcAft>
              </a:pPr>
              <a:t>‹#›</a:t>
            </a:fld>
            <a:endParaRPr lang="en-US"/>
          </a:p>
        </p:txBody>
      </p:sp>
      <p:pic>
        <p:nvPicPr>
          <p:cNvPr id="8" name="Picture 7"/>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457200" y="6172200"/>
            <a:ext cx="1216917" cy="457201"/>
          </a:xfrm>
          <a:prstGeom prst="rect">
            <a:avLst/>
          </a:prstGeom>
        </p:spPr>
      </p:pic>
    </p:spTree>
    <p:extLst>
      <p:ext uri="{BB962C8B-B14F-4D97-AF65-F5344CB8AC3E}">
        <p14:creationId xmlns:p14="http://schemas.microsoft.com/office/powerpoint/2010/main" val="1731233682"/>
      </p:ext>
    </p:extLst>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 id="2147484253" r:id="rId12"/>
    <p:sldLayoutId id="2147484254" r:id="rId13"/>
    <p:sldLayoutId id="2147484255" r:id="rId14"/>
    <p:sldLayoutId id="2147484256" r:id="rId15"/>
    <p:sldLayoutId id="2147484257" r:id="rId16"/>
    <p:sldLayoutId id="2147484258" r:id="rId17"/>
    <p:sldLayoutId id="2147484259" r:id="rId18"/>
    <p:sldLayoutId id="2147484260" r:id="rId1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200" b="1" i="0" kern="1200">
          <a:solidFill>
            <a:schemeClr val="accent3"/>
          </a:solidFill>
          <a:latin typeface="Arial Narrow" charset="0"/>
          <a:ea typeface="Arial Narrow" charset="0"/>
          <a:cs typeface="Arial Narrow" charset="0"/>
        </a:defRPr>
      </a:lvl1pPr>
    </p:titleStyle>
    <p:bodyStyle>
      <a:lvl1pPr marL="228600" indent="-228600" algn="l" defTabSz="914400" rtl="0" eaLnBrk="1" latinLnBrk="0" hangingPunct="1">
        <a:lnSpc>
          <a:spcPct val="90000"/>
        </a:lnSpc>
        <a:spcBef>
          <a:spcPts val="1000"/>
        </a:spcBef>
        <a:buClr>
          <a:srgbClr val="F7A81B"/>
        </a:buClr>
        <a:buFont typeface="Arial" panose="020B0604020202020204" pitchFamily="34" charset="0"/>
        <a:buChar char="•"/>
        <a:defRPr sz="2800" kern="1200">
          <a:solidFill>
            <a:srgbClr val="3155A4"/>
          </a:solidFill>
          <a:latin typeface="Georgia" charset="0"/>
          <a:ea typeface="Georgia" charset="0"/>
          <a:cs typeface="Georgia" charset="0"/>
        </a:defRPr>
      </a:lvl1pPr>
      <a:lvl2pPr marL="685800" indent="-228600" algn="l" defTabSz="914400" rtl="0" eaLnBrk="1" latinLnBrk="0" hangingPunct="1">
        <a:lnSpc>
          <a:spcPct val="90000"/>
        </a:lnSpc>
        <a:spcBef>
          <a:spcPts val="500"/>
        </a:spcBef>
        <a:buClr>
          <a:srgbClr val="F7A81B"/>
        </a:buClr>
        <a:buFont typeface="Arial" panose="020B0604020202020204" pitchFamily="34" charset="0"/>
        <a:buChar char="•"/>
        <a:defRPr sz="2400" kern="1200">
          <a:solidFill>
            <a:srgbClr val="3155A4"/>
          </a:solidFill>
          <a:latin typeface="Georgia" charset="0"/>
          <a:ea typeface="Georgia" charset="0"/>
          <a:cs typeface="Georgia" charset="0"/>
        </a:defRPr>
      </a:lvl2pPr>
      <a:lvl3pPr marL="1143000" indent="-228600" algn="l" defTabSz="914400" rtl="0" eaLnBrk="1" latinLnBrk="0" hangingPunct="1">
        <a:lnSpc>
          <a:spcPct val="90000"/>
        </a:lnSpc>
        <a:spcBef>
          <a:spcPts val="500"/>
        </a:spcBef>
        <a:buClr>
          <a:srgbClr val="F7A81B"/>
        </a:buClr>
        <a:buFont typeface="Arial" panose="020B0604020202020204" pitchFamily="34" charset="0"/>
        <a:buChar char="•"/>
        <a:defRPr sz="2200" kern="1200">
          <a:solidFill>
            <a:srgbClr val="3155A4"/>
          </a:solidFill>
          <a:latin typeface="Georgia" charset="0"/>
          <a:ea typeface="Georgia" charset="0"/>
          <a:cs typeface="Georgia" charset="0"/>
        </a:defRPr>
      </a:lvl3pPr>
      <a:lvl4pPr marL="1600200" indent="-228600" algn="l" defTabSz="914400" rtl="0" eaLnBrk="1" latinLnBrk="0" hangingPunct="1">
        <a:lnSpc>
          <a:spcPct val="90000"/>
        </a:lnSpc>
        <a:spcBef>
          <a:spcPts val="500"/>
        </a:spcBef>
        <a:buClr>
          <a:srgbClr val="F7A81B"/>
        </a:buClr>
        <a:buFont typeface="Arial" panose="020B0604020202020204" pitchFamily="34" charset="0"/>
        <a:buChar char="•"/>
        <a:defRPr sz="2000" kern="1200">
          <a:solidFill>
            <a:srgbClr val="3155A4"/>
          </a:solidFill>
          <a:latin typeface="Georgia" charset="0"/>
          <a:ea typeface="Georgia" charset="0"/>
          <a:cs typeface="Georgia" charset="0"/>
        </a:defRPr>
      </a:lvl4pPr>
      <a:lvl5pPr marL="2057400" indent="-228600" algn="l" defTabSz="914400" rtl="0" eaLnBrk="1" latinLnBrk="0" hangingPunct="1">
        <a:lnSpc>
          <a:spcPct val="90000"/>
        </a:lnSpc>
        <a:spcBef>
          <a:spcPts val="500"/>
        </a:spcBef>
        <a:buClr>
          <a:srgbClr val="F7A81B"/>
        </a:buClr>
        <a:buFont typeface="Arial" panose="020B0604020202020204" pitchFamily="34" charset="0"/>
        <a:buChar char="•"/>
        <a:defRPr sz="2000" kern="1200">
          <a:solidFill>
            <a:srgbClr val="3155A4"/>
          </a:solidFill>
          <a:latin typeface="Georgia" charset="0"/>
          <a:ea typeface="Georgia" charset="0"/>
          <a:cs typeface="Georgi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4048" y="457200"/>
            <a:ext cx="8229600" cy="53035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527048"/>
            <a:ext cx="8229600" cy="422452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629400" y="6218237"/>
            <a:ext cx="2057400" cy="365125"/>
          </a:xfrm>
          <a:prstGeom prst="rect">
            <a:avLst/>
          </a:prstGeom>
        </p:spPr>
        <p:txBody>
          <a:bodyPr vert="horz" lIns="0" tIns="0" rIns="0" bIns="0" rtlCol="0" anchor="ctr"/>
          <a:lstStyle>
            <a:lvl1pPr algn="r">
              <a:defRPr sz="1100" b="1" i="0">
                <a:solidFill>
                  <a:srgbClr val="005DAA"/>
                </a:solidFill>
                <a:latin typeface="Arial Narrow" charset="0"/>
                <a:ea typeface="Arial Narrow" charset="0"/>
                <a:cs typeface="Arial Narrow" charset="0"/>
              </a:defRPr>
            </a:lvl1pPr>
          </a:lstStyle>
          <a:p>
            <a:pPr fontAlgn="auto">
              <a:spcBef>
                <a:spcPts val="0"/>
              </a:spcBef>
              <a:spcAft>
                <a:spcPts val="0"/>
              </a:spcAft>
            </a:pPr>
            <a:fld id="{73E27BD8-1F3E-234A-9E58-F514B0071653}" type="slidenum">
              <a:rPr lang="en-US" smtClean="0"/>
              <a:pPr fontAlgn="auto">
                <a:spcBef>
                  <a:spcPts val="0"/>
                </a:spcBef>
                <a:spcAft>
                  <a:spcPts val="0"/>
                </a:spcAft>
              </a:pPr>
              <a:t>‹#›</a:t>
            </a:fld>
            <a:endParaRPr lang="en-US"/>
          </a:p>
        </p:txBody>
      </p:sp>
      <p:pic>
        <p:nvPicPr>
          <p:cNvPr id="8" name="Picture 7"/>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457200" y="6172200"/>
            <a:ext cx="1216917" cy="457201"/>
          </a:xfrm>
          <a:prstGeom prst="rect">
            <a:avLst/>
          </a:prstGeom>
        </p:spPr>
      </p:pic>
    </p:spTree>
    <p:extLst>
      <p:ext uri="{BB962C8B-B14F-4D97-AF65-F5344CB8AC3E}">
        <p14:creationId xmlns:p14="http://schemas.microsoft.com/office/powerpoint/2010/main" val="508475390"/>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 id="2147484275" r:id="rId14"/>
    <p:sldLayoutId id="2147484276" r:id="rId15"/>
    <p:sldLayoutId id="2147484277" r:id="rId16"/>
    <p:sldLayoutId id="2147484278" r:id="rId17"/>
    <p:sldLayoutId id="2147484279" r:id="rId18"/>
    <p:sldLayoutId id="2147484280" r:id="rId1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200" b="1" i="0" kern="1200">
          <a:solidFill>
            <a:schemeClr val="accent3"/>
          </a:solidFill>
          <a:latin typeface="Arial Narrow" charset="0"/>
          <a:ea typeface="Arial Narrow" charset="0"/>
          <a:cs typeface="Arial Narrow" charset="0"/>
        </a:defRPr>
      </a:lvl1pPr>
    </p:titleStyle>
    <p:bodyStyle>
      <a:lvl1pPr marL="228600" indent="-228600" algn="l" defTabSz="914400" rtl="0" eaLnBrk="1" latinLnBrk="0" hangingPunct="1">
        <a:lnSpc>
          <a:spcPct val="90000"/>
        </a:lnSpc>
        <a:spcBef>
          <a:spcPts val="1000"/>
        </a:spcBef>
        <a:buClr>
          <a:srgbClr val="F7A81B"/>
        </a:buClr>
        <a:buFont typeface="Arial" panose="020B0604020202020204" pitchFamily="34" charset="0"/>
        <a:buChar char="•"/>
        <a:defRPr sz="2800" kern="1200">
          <a:solidFill>
            <a:srgbClr val="3155A4"/>
          </a:solidFill>
          <a:latin typeface="Georgia" charset="0"/>
          <a:ea typeface="Georgia" charset="0"/>
          <a:cs typeface="Georgia" charset="0"/>
        </a:defRPr>
      </a:lvl1pPr>
      <a:lvl2pPr marL="685800" indent="-228600" algn="l" defTabSz="914400" rtl="0" eaLnBrk="1" latinLnBrk="0" hangingPunct="1">
        <a:lnSpc>
          <a:spcPct val="90000"/>
        </a:lnSpc>
        <a:spcBef>
          <a:spcPts val="500"/>
        </a:spcBef>
        <a:buClr>
          <a:srgbClr val="F7A81B"/>
        </a:buClr>
        <a:buFont typeface="Arial" panose="020B0604020202020204" pitchFamily="34" charset="0"/>
        <a:buChar char="•"/>
        <a:defRPr sz="2400" kern="1200">
          <a:solidFill>
            <a:srgbClr val="3155A4"/>
          </a:solidFill>
          <a:latin typeface="Georgia" charset="0"/>
          <a:ea typeface="Georgia" charset="0"/>
          <a:cs typeface="Georgia" charset="0"/>
        </a:defRPr>
      </a:lvl2pPr>
      <a:lvl3pPr marL="1143000" indent="-228600" algn="l" defTabSz="914400" rtl="0" eaLnBrk="1" latinLnBrk="0" hangingPunct="1">
        <a:lnSpc>
          <a:spcPct val="90000"/>
        </a:lnSpc>
        <a:spcBef>
          <a:spcPts val="500"/>
        </a:spcBef>
        <a:buClr>
          <a:srgbClr val="F7A81B"/>
        </a:buClr>
        <a:buFont typeface="Arial" panose="020B0604020202020204" pitchFamily="34" charset="0"/>
        <a:buChar char="•"/>
        <a:defRPr sz="2200" kern="1200">
          <a:solidFill>
            <a:srgbClr val="3155A4"/>
          </a:solidFill>
          <a:latin typeface="Georgia" charset="0"/>
          <a:ea typeface="Georgia" charset="0"/>
          <a:cs typeface="Georgia" charset="0"/>
        </a:defRPr>
      </a:lvl3pPr>
      <a:lvl4pPr marL="1600200" indent="-228600" algn="l" defTabSz="914400" rtl="0" eaLnBrk="1" latinLnBrk="0" hangingPunct="1">
        <a:lnSpc>
          <a:spcPct val="90000"/>
        </a:lnSpc>
        <a:spcBef>
          <a:spcPts val="500"/>
        </a:spcBef>
        <a:buClr>
          <a:srgbClr val="F7A81B"/>
        </a:buClr>
        <a:buFont typeface="Arial" panose="020B0604020202020204" pitchFamily="34" charset="0"/>
        <a:buChar char="•"/>
        <a:defRPr sz="2000" kern="1200">
          <a:solidFill>
            <a:srgbClr val="3155A4"/>
          </a:solidFill>
          <a:latin typeface="Georgia" charset="0"/>
          <a:ea typeface="Georgia" charset="0"/>
          <a:cs typeface="Georgia" charset="0"/>
        </a:defRPr>
      </a:lvl4pPr>
      <a:lvl5pPr marL="2057400" indent="-228600" algn="l" defTabSz="914400" rtl="0" eaLnBrk="1" latinLnBrk="0" hangingPunct="1">
        <a:lnSpc>
          <a:spcPct val="90000"/>
        </a:lnSpc>
        <a:spcBef>
          <a:spcPts val="500"/>
        </a:spcBef>
        <a:buClr>
          <a:srgbClr val="F7A81B"/>
        </a:buClr>
        <a:buFont typeface="Arial" panose="020B0604020202020204" pitchFamily="34" charset="0"/>
        <a:buChar char="•"/>
        <a:defRPr sz="2000" kern="1200">
          <a:solidFill>
            <a:srgbClr val="3155A4"/>
          </a:solidFill>
          <a:latin typeface="Georgia" charset="0"/>
          <a:ea typeface="Georgia" charset="0"/>
          <a:cs typeface="Georgi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4048" y="457200"/>
            <a:ext cx="8229600" cy="53035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527048"/>
            <a:ext cx="8229600" cy="422452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629400" y="6218237"/>
            <a:ext cx="2057400" cy="365125"/>
          </a:xfrm>
          <a:prstGeom prst="rect">
            <a:avLst/>
          </a:prstGeom>
        </p:spPr>
        <p:txBody>
          <a:bodyPr vert="horz" lIns="0" tIns="0" rIns="0" bIns="0" rtlCol="0" anchor="ctr"/>
          <a:lstStyle>
            <a:lvl1pPr algn="r">
              <a:defRPr sz="1100" b="1" i="0">
                <a:solidFill>
                  <a:srgbClr val="005DAA"/>
                </a:solidFill>
                <a:latin typeface="Arial Narrow" charset="0"/>
                <a:ea typeface="Arial Narrow" charset="0"/>
                <a:cs typeface="Arial Narrow" charset="0"/>
              </a:defRPr>
            </a:lvl1pPr>
          </a:lstStyle>
          <a:p>
            <a:pPr fontAlgn="auto">
              <a:spcBef>
                <a:spcPts val="0"/>
              </a:spcBef>
              <a:spcAft>
                <a:spcPts val="0"/>
              </a:spcAft>
            </a:pPr>
            <a:fld id="{73E27BD8-1F3E-234A-9E58-F514B0071653}" type="slidenum">
              <a:rPr lang="en-US" smtClean="0"/>
              <a:pPr fontAlgn="auto">
                <a:spcBef>
                  <a:spcPts val="0"/>
                </a:spcBef>
                <a:spcAft>
                  <a:spcPts val="0"/>
                </a:spcAft>
              </a:pPr>
              <a:t>‹#›</a:t>
            </a:fld>
            <a:endParaRPr lang="en-US"/>
          </a:p>
        </p:txBody>
      </p:sp>
      <p:pic>
        <p:nvPicPr>
          <p:cNvPr id="4" name="Picture 3"/>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457200" y="6172200"/>
            <a:ext cx="1216917" cy="457201"/>
          </a:xfrm>
          <a:prstGeom prst="rect">
            <a:avLst/>
          </a:prstGeom>
        </p:spPr>
      </p:pic>
    </p:spTree>
    <p:extLst>
      <p:ext uri="{BB962C8B-B14F-4D97-AF65-F5344CB8AC3E}">
        <p14:creationId xmlns:p14="http://schemas.microsoft.com/office/powerpoint/2010/main" val="2377408502"/>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 id="2147484293" r:id="rId12"/>
    <p:sldLayoutId id="2147484294" r:id="rId13"/>
    <p:sldLayoutId id="2147484295" r:id="rId14"/>
    <p:sldLayoutId id="2147484296" r:id="rId15"/>
    <p:sldLayoutId id="2147484297" r:id="rId16"/>
    <p:sldLayoutId id="2147484298" r:id="rId17"/>
    <p:sldLayoutId id="2147484299" r:id="rId18"/>
    <p:sldLayoutId id="2147484300" r:id="rId1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200" b="1" i="0" kern="1200">
          <a:solidFill>
            <a:schemeClr val="accent3"/>
          </a:solidFill>
          <a:latin typeface="Arial Narrow" charset="0"/>
          <a:ea typeface="Arial Narrow" charset="0"/>
          <a:cs typeface="Arial Narrow" charset="0"/>
        </a:defRPr>
      </a:lvl1pPr>
    </p:titleStyle>
    <p:bodyStyle>
      <a:lvl1pPr marL="228600" indent="-228600" algn="l" defTabSz="914400" rtl="0" eaLnBrk="1" latinLnBrk="0" hangingPunct="1">
        <a:lnSpc>
          <a:spcPct val="90000"/>
        </a:lnSpc>
        <a:spcBef>
          <a:spcPts val="1000"/>
        </a:spcBef>
        <a:buClr>
          <a:srgbClr val="F7A81B"/>
        </a:buClr>
        <a:buFont typeface="Arial" panose="020B0604020202020204" pitchFamily="34" charset="0"/>
        <a:buChar char="•"/>
        <a:defRPr sz="2800" kern="1200">
          <a:solidFill>
            <a:srgbClr val="3155A4"/>
          </a:solidFill>
          <a:latin typeface="Georgia" charset="0"/>
          <a:ea typeface="Georgia" charset="0"/>
          <a:cs typeface="Georgia" charset="0"/>
        </a:defRPr>
      </a:lvl1pPr>
      <a:lvl2pPr marL="685800" indent="-228600" algn="l" defTabSz="914400" rtl="0" eaLnBrk="1" latinLnBrk="0" hangingPunct="1">
        <a:lnSpc>
          <a:spcPct val="90000"/>
        </a:lnSpc>
        <a:spcBef>
          <a:spcPts val="500"/>
        </a:spcBef>
        <a:buClr>
          <a:srgbClr val="F7A81B"/>
        </a:buClr>
        <a:buFont typeface="Arial" panose="020B0604020202020204" pitchFamily="34" charset="0"/>
        <a:buChar char="•"/>
        <a:defRPr sz="2400" kern="1200">
          <a:solidFill>
            <a:srgbClr val="3155A4"/>
          </a:solidFill>
          <a:latin typeface="Georgia" charset="0"/>
          <a:ea typeface="Georgia" charset="0"/>
          <a:cs typeface="Georgia" charset="0"/>
        </a:defRPr>
      </a:lvl2pPr>
      <a:lvl3pPr marL="1143000" indent="-228600" algn="l" defTabSz="914400" rtl="0" eaLnBrk="1" latinLnBrk="0" hangingPunct="1">
        <a:lnSpc>
          <a:spcPct val="90000"/>
        </a:lnSpc>
        <a:spcBef>
          <a:spcPts val="500"/>
        </a:spcBef>
        <a:buClr>
          <a:srgbClr val="F7A81B"/>
        </a:buClr>
        <a:buFont typeface="Arial" panose="020B0604020202020204" pitchFamily="34" charset="0"/>
        <a:buChar char="•"/>
        <a:defRPr sz="2200" kern="1200">
          <a:solidFill>
            <a:srgbClr val="3155A4"/>
          </a:solidFill>
          <a:latin typeface="Georgia" charset="0"/>
          <a:ea typeface="Georgia" charset="0"/>
          <a:cs typeface="Georgia" charset="0"/>
        </a:defRPr>
      </a:lvl3pPr>
      <a:lvl4pPr marL="1600200" indent="-228600" algn="l" defTabSz="914400" rtl="0" eaLnBrk="1" latinLnBrk="0" hangingPunct="1">
        <a:lnSpc>
          <a:spcPct val="90000"/>
        </a:lnSpc>
        <a:spcBef>
          <a:spcPts val="500"/>
        </a:spcBef>
        <a:buClr>
          <a:srgbClr val="F7A81B"/>
        </a:buClr>
        <a:buFont typeface="Arial" panose="020B0604020202020204" pitchFamily="34" charset="0"/>
        <a:buChar char="•"/>
        <a:defRPr sz="2000" kern="1200">
          <a:solidFill>
            <a:srgbClr val="3155A4"/>
          </a:solidFill>
          <a:latin typeface="Georgia" charset="0"/>
          <a:ea typeface="Georgia" charset="0"/>
          <a:cs typeface="Georgia" charset="0"/>
        </a:defRPr>
      </a:lvl4pPr>
      <a:lvl5pPr marL="2057400" indent="-228600" algn="l" defTabSz="914400" rtl="0" eaLnBrk="1" latinLnBrk="0" hangingPunct="1">
        <a:lnSpc>
          <a:spcPct val="90000"/>
        </a:lnSpc>
        <a:spcBef>
          <a:spcPts val="500"/>
        </a:spcBef>
        <a:buClr>
          <a:srgbClr val="F7A81B"/>
        </a:buClr>
        <a:buFont typeface="Arial" panose="020B0604020202020204" pitchFamily="34" charset="0"/>
        <a:buChar char="•"/>
        <a:defRPr sz="2000" kern="1200">
          <a:solidFill>
            <a:srgbClr val="3155A4"/>
          </a:solidFill>
          <a:latin typeface="Georgia" charset="0"/>
          <a:ea typeface="Georgia" charset="0"/>
          <a:cs typeface="Georgi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5.xml"/><Relationship Id="rId1" Type="http://schemas.openxmlformats.org/officeDocument/2006/relationships/vmlDrawing" Target="../drawings/vmlDrawing1.vml"/><Relationship Id="rId5" Type="http://schemas.openxmlformats.org/officeDocument/2006/relationships/image" Target="../media/image21.emf"/><Relationship Id="rId4" Type="http://schemas.openxmlformats.org/officeDocument/2006/relationships/oleObject" Target="../embeddings/Microsoft_Excel_97-2003_Worksheet1.xls"/></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5.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80.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99.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80.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80.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80.xml"/><Relationship Id="rId6" Type="http://schemas.openxmlformats.org/officeDocument/2006/relationships/image" Target="../media/image35.emf"/><Relationship Id="rId5" Type="http://schemas.openxmlformats.org/officeDocument/2006/relationships/image" Target="../media/image34.jpeg"/><Relationship Id="rId4" Type="http://schemas.openxmlformats.org/officeDocument/2006/relationships/image" Target="../media/image33.emf"/></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117.xml"/><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18.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1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18.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67000"/>
            <a:ext cx="5943600" cy="1600200"/>
          </a:xfrm>
        </p:spPr>
        <p:txBody>
          <a:bodyPr>
            <a:normAutofit/>
          </a:bodyPr>
          <a:lstStyle/>
          <a:p>
            <a:r>
              <a:rPr lang="ja-JP" altLang="en-US" dirty="0" smtClean="0"/>
              <a:t>戦略計画の最新情報</a:t>
            </a:r>
            <a:endParaRPr lang="en-US" dirty="0"/>
          </a:p>
        </p:txBody>
      </p:sp>
      <p:sp>
        <p:nvSpPr>
          <p:cNvPr id="3" name="Text Placeholder 2"/>
          <p:cNvSpPr>
            <a:spLocks noGrp="1"/>
          </p:cNvSpPr>
          <p:nvPr>
            <p:ph type="body" idx="1"/>
          </p:nvPr>
        </p:nvSpPr>
        <p:spPr/>
        <p:txBody>
          <a:bodyPr>
            <a:normAutofit/>
          </a:bodyPr>
          <a:lstStyle/>
          <a:p>
            <a:r>
              <a:rPr lang="ja-JP" altLang="en-US" sz="2800" b="1" dirty="0" smtClean="0"/>
              <a:t>規定審議会</a:t>
            </a:r>
            <a:endParaRPr lang="en-US" altLang="ja-JP" sz="2800" b="1" dirty="0" smtClean="0"/>
          </a:p>
          <a:p>
            <a:r>
              <a:rPr lang="en-US" sz="2800" b="1" dirty="0" smtClean="0"/>
              <a:t>2016</a:t>
            </a:r>
            <a:r>
              <a:rPr lang="ja-JP" altLang="en-US" sz="2800" b="1" dirty="0" smtClean="0"/>
              <a:t>年</a:t>
            </a:r>
            <a:r>
              <a:rPr lang="en-US" altLang="ja-JP" sz="2800" b="1" dirty="0" smtClean="0"/>
              <a:t>4</a:t>
            </a:r>
            <a:r>
              <a:rPr lang="ja-JP" altLang="en-US" sz="2800" b="1" dirty="0" smtClean="0"/>
              <a:t>月</a:t>
            </a:r>
            <a:endParaRPr lang="en-US" sz="28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94263" y="228600"/>
            <a:ext cx="8915400" cy="1600200"/>
          </a:xfrm>
        </p:spPr>
        <p:txBody>
          <a:bodyPr>
            <a:normAutofit/>
          </a:bodyPr>
          <a:lstStyle/>
          <a:p>
            <a:r>
              <a:rPr lang="ja-JP" altLang="en-US" sz="4400" dirty="0">
                <a:latin typeface="+mj-ea"/>
                <a:ea typeface="+mj-ea"/>
              </a:rPr>
              <a:t>人道</a:t>
            </a:r>
            <a:r>
              <a:rPr lang="ja-JP" altLang="en-US" sz="4400" dirty="0" smtClean="0">
                <a:latin typeface="+mj-ea"/>
                <a:ea typeface="+mj-ea"/>
              </a:rPr>
              <a:t>的</a:t>
            </a:r>
            <a:r>
              <a:rPr lang="ja-JP" altLang="en-US" sz="4400" dirty="0">
                <a:latin typeface="+mj-ea"/>
                <a:ea typeface="+mj-ea"/>
              </a:rPr>
              <a:t>奉</a:t>
            </a:r>
            <a:r>
              <a:rPr lang="ja-JP" altLang="en-US" sz="4400" dirty="0" smtClean="0">
                <a:latin typeface="+mj-ea"/>
                <a:ea typeface="+mj-ea"/>
              </a:rPr>
              <a:t>仕の重点</a:t>
            </a:r>
            <a:r>
              <a:rPr lang="ja-JP" altLang="en-US" sz="4400" dirty="0" smtClean="0">
                <a:latin typeface="+mj-ea"/>
                <a:ea typeface="+mj-ea"/>
              </a:rPr>
              <a:t>化と増</a:t>
            </a:r>
            <a:r>
              <a:rPr lang="ja-JP" altLang="en-US" sz="4400" dirty="0" smtClean="0">
                <a:latin typeface="+mj-ea"/>
                <a:ea typeface="+mj-ea"/>
              </a:rPr>
              <a:t>加</a:t>
            </a:r>
            <a:endParaRPr lang="en-US" sz="4400" dirty="0">
              <a:latin typeface="+mj-ea"/>
              <a:ea typeface="+mj-ea"/>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81200"/>
            <a:ext cx="9303925" cy="2817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62576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3E27BD8-1F3E-234A-9E58-F514B0071653}" type="slidenum">
              <a:rPr lang="en-US" smtClean="0"/>
              <a:pPr/>
              <a:t>11</a:t>
            </a:fld>
            <a:endParaRPr lang="en-US"/>
          </a:p>
        </p:txBody>
      </p:sp>
      <p:pic>
        <p:nvPicPr>
          <p:cNvPr id="2" name="Picture 1"/>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33400" y="0"/>
            <a:ext cx="10363200" cy="6908800"/>
          </a:xfrm>
          <a:prstGeom prst="rect">
            <a:avLst/>
          </a:prstGeom>
        </p:spPr>
      </p:pic>
      <p:sp>
        <p:nvSpPr>
          <p:cNvPr id="3" name="TextBox 2"/>
          <p:cNvSpPr txBox="1"/>
          <p:nvPr/>
        </p:nvSpPr>
        <p:spPr>
          <a:xfrm>
            <a:off x="228600" y="304800"/>
            <a:ext cx="8686800" cy="2308324"/>
          </a:xfrm>
          <a:prstGeom prst="rect">
            <a:avLst/>
          </a:prstGeom>
          <a:noFill/>
        </p:spPr>
        <p:txBody>
          <a:bodyPr wrap="square" rtlCol="0">
            <a:spAutoFit/>
          </a:bodyPr>
          <a:lstStyle/>
          <a:p>
            <a:r>
              <a:rPr lang="ja-JP" altLang="en-US" sz="3600" b="1" dirty="0" smtClean="0">
                <a:solidFill>
                  <a:schemeClr val="accent6">
                    <a:lumMod val="60000"/>
                    <a:lumOff val="40000"/>
                  </a:schemeClr>
                </a:solidFill>
                <a:latin typeface="+mj-ea"/>
                <a:ea typeface="+mj-ea"/>
                <a:cs typeface="Arial Bold" panose="020B0704020202020204" pitchFamily="34" charset="0"/>
              </a:rPr>
              <a:t>「</a:t>
            </a:r>
            <a:r>
              <a:rPr lang="en-US" sz="3600" b="1" dirty="0" smtClean="0">
                <a:solidFill>
                  <a:schemeClr val="accent6">
                    <a:lumMod val="60000"/>
                    <a:lumOff val="40000"/>
                  </a:schemeClr>
                </a:solidFill>
                <a:latin typeface="+mj-ea"/>
                <a:ea typeface="+mj-ea"/>
                <a:cs typeface="Arial Bold" panose="020B0704020202020204" pitchFamily="34" charset="0"/>
              </a:rPr>
              <a:t>…</a:t>
            </a:r>
            <a:r>
              <a:rPr lang="ja-JP" altLang="ja-JP" sz="3600" b="1" dirty="0">
                <a:solidFill>
                  <a:schemeClr val="accent6">
                    <a:lumMod val="60000"/>
                    <a:lumOff val="40000"/>
                  </a:schemeClr>
                </a:solidFill>
                <a:latin typeface="+mj-ea"/>
                <a:ea typeface="+mj-ea"/>
                <a:cs typeface="Arial Bold" panose="020B0704020202020204" pitchFamily="34" charset="0"/>
              </a:rPr>
              <a:t>ポリオプラスを通し、世界はロータリーの存在に気づき、ロータリアン自身も自分たちの貢</a:t>
            </a:r>
            <a:r>
              <a:rPr lang="ja-JP" altLang="ja-JP" sz="3600" b="1" dirty="0" smtClean="0">
                <a:solidFill>
                  <a:schemeClr val="accent6">
                    <a:lumMod val="60000"/>
                    <a:lumOff val="40000"/>
                  </a:schemeClr>
                </a:solidFill>
                <a:latin typeface="+mj-ea"/>
                <a:ea typeface="+mj-ea"/>
                <a:cs typeface="Arial Bold" panose="020B0704020202020204" pitchFamily="34" charset="0"/>
              </a:rPr>
              <a:t>献</a:t>
            </a:r>
            <a:r>
              <a:rPr lang="ja-JP" altLang="en-US" sz="3600" b="1" dirty="0" smtClean="0">
                <a:solidFill>
                  <a:schemeClr val="accent6">
                    <a:lumMod val="60000"/>
                    <a:lumOff val="40000"/>
                  </a:schemeClr>
                </a:solidFill>
                <a:latin typeface="+mj-ea"/>
                <a:ea typeface="+mj-ea"/>
                <a:cs typeface="Arial Bold" panose="020B0704020202020204" pitchFamily="34" charset="0"/>
              </a:rPr>
              <a:t>に気づく</a:t>
            </a:r>
            <a:r>
              <a:rPr lang="ja-JP" altLang="ja-JP" sz="3600" b="1" dirty="0" smtClean="0">
                <a:solidFill>
                  <a:schemeClr val="accent6">
                    <a:lumMod val="60000"/>
                    <a:lumOff val="40000"/>
                  </a:schemeClr>
                </a:solidFill>
                <a:latin typeface="+mj-ea"/>
                <a:ea typeface="+mj-ea"/>
                <a:cs typeface="Arial Bold" panose="020B0704020202020204" pitchFamily="34" charset="0"/>
              </a:rPr>
              <a:t>こ</a:t>
            </a:r>
            <a:r>
              <a:rPr lang="ja-JP" altLang="ja-JP" sz="3600" b="1" dirty="0">
                <a:solidFill>
                  <a:schemeClr val="accent6">
                    <a:lumMod val="60000"/>
                    <a:lumOff val="40000"/>
                  </a:schemeClr>
                </a:solidFill>
                <a:latin typeface="+mj-ea"/>
                <a:ea typeface="+mj-ea"/>
                <a:cs typeface="Arial Bold" panose="020B0704020202020204" pitchFamily="34" charset="0"/>
              </a:rPr>
              <a:t>とができまし</a:t>
            </a:r>
            <a:r>
              <a:rPr lang="ja-JP" altLang="ja-JP" sz="3600" b="1" dirty="0" smtClean="0">
                <a:solidFill>
                  <a:schemeClr val="accent6">
                    <a:lumMod val="60000"/>
                    <a:lumOff val="40000"/>
                  </a:schemeClr>
                </a:solidFill>
                <a:latin typeface="+mj-ea"/>
                <a:ea typeface="+mj-ea"/>
                <a:cs typeface="Arial Bold" panose="020B0704020202020204" pitchFamily="34" charset="0"/>
              </a:rPr>
              <a:t>た</a:t>
            </a:r>
            <a:r>
              <a:rPr lang="ja-JP" altLang="en-US" sz="3600" b="1" dirty="0" smtClean="0">
                <a:solidFill>
                  <a:schemeClr val="accent6">
                    <a:lumMod val="60000"/>
                    <a:lumOff val="40000"/>
                  </a:schemeClr>
                </a:solidFill>
                <a:latin typeface="+mj-ea"/>
                <a:ea typeface="+mj-ea"/>
                <a:cs typeface="Arial Bold" panose="020B0704020202020204" pitchFamily="34" charset="0"/>
              </a:rPr>
              <a:t>」</a:t>
            </a:r>
            <a:r>
              <a:rPr lang="en-US" sz="3600" b="1" dirty="0" smtClean="0">
                <a:solidFill>
                  <a:schemeClr val="accent6">
                    <a:lumMod val="60000"/>
                    <a:lumOff val="40000"/>
                  </a:schemeClr>
                </a:solidFill>
                <a:latin typeface="+mj-ea"/>
                <a:ea typeface="+mj-ea"/>
                <a:cs typeface="Arial Bold" panose="020B0704020202020204" pitchFamily="34" charset="0"/>
              </a:rPr>
              <a:t> </a:t>
            </a:r>
            <a:endParaRPr lang="en-US" sz="3600" b="1" dirty="0">
              <a:solidFill>
                <a:schemeClr val="accent6">
                  <a:lumMod val="60000"/>
                  <a:lumOff val="40000"/>
                </a:schemeClr>
              </a:solidFill>
              <a:latin typeface="+mj-ea"/>
              <a:ea typeface="+mj-ea"/>
              <a:cs typeface="Arial Bold" panose="020B0704020202020204" pitchFamily="34" charset="0"/>
            </a:endParaRPr>
          </a:p>
          <a:p>
            <a:r>
              <a:rPr lang="ja-JP" altLang="en-US" sz="3600" b="1" dirty="0" smtClean="0">
                <a:solidFill>
                  <a:schemeClr val="accent6">
                    <a:lumMod val="60000"/>
                    <a:lumOff val="40000"/>
                  </a:schemeClr>
                </a:solidFill>
                <a:latin typeface="+mj-ea"/>
                <a:ea typeface="+mj-ea"/>
                <a:cs typeface="Arial Bold" panose="020B0704020202020204" pitchFamily="34" charset="0"/>
              </a:rPr>
              <a:t>（カルヤン・バネルジー）</a:t>
            </a:r>
            <a:endParaRPr lang="en-US" sz="3600" b="1" dirty="0" smtClean="0">
              <a:solidFill>
                <a:schemeClr val="accent6">
                  <a:lumMod val="60000"/>
                  <a:lumOff val="40000"/>
                </a:schemeClr>
              </a:solidFill>
              <a:latin typeface="+mj-ea"/>
              <a:ea typeface="+mj-ea"/>
              <a:cs typeface="Arial Bold" panose="020B0704020202020204" pitchFamily="34" charset="0"/>
            </a:endParaRPr>
          </a:p>
        </p:txBody>
      </p:sp>
    </p:spTree>
    <p:extLst>
      <p:ext uri="{BB962C8B-B14F-4D97-AF65-F5344CB8AC3E}">
        <p14:creationId xmlns:p14="http://schemas.microsoft.com/office/powerpoint/2010/main" val="2239707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69635" name="Object 3"/>
          <p:cNvGraphicFramePr>
            <a:graphicFrameLocks/>
          </p:cNvGraphicFramePr>
          <p:nvPr>
            <p:extLst>
              <p:ext uri="{D42A27DB-BD31-4B8C-83A1-F6EECF244321}">
                <p14:modId xmlns:p14="http://schemas.microsoft.com/office/powerpoint/2010/main" val="1229027253"/>
              </p:ext>
            </p:extLst>
          </p:nvPr>
        </p:nvGraphicFramePr>
        <p:xfrm>
          <a:off x="4191000" y="1501775"/>
          <a:ext cx="4238625" cy="4041775"/>
        </p:xfrm>
        <a:graphic>
          <a:graphicData uri="http://schemas.openxmlformats.org/presentationml/2006/ole">
            <mc:AlternateContent xmlns:mc="http://schemas.openxmlformats.org/markup-compatibility/2006">
              <mc:Choice xmlns:v="urn:schemas-microsoft-com:vml" Requires="v">
                <p:oleObj spid="_x0000_s3181" name="Worksheet" r:id="rId4" imgW="8753373" imgH="6381770" progId="Excel.Sheet.8">
                  <p:embed/>
                </p:oleObj>
              </mc:Choice>
              <mc:Fallback>
                <p:oleObj name="Worksheet" r:id="rId4" imgW="8753373" imgH="6381770" progId="Excel.Sheet.8">
                  <p:embed/>
                  <p:pic>
                    <p:nvPicPr>
                      <p:cNvPr id="0" name=""/>
                      <p:cNvPicPr>
                        <a:picLocks noChangeArrowheads="1"/>
                      </p:cNvPicPr>
                      <p:nvPr/>
                    </p:nvPicPr>
                    <p:blipFill>
                      <a:blip r:embed="rId5"/>
                      <a:srcRect/>
                      <a:stretch>
                        <a:fillRect/>
                      </a:stretch>
                    </p:blipFill>
                    <p:spPr bwMode="auto">
                      <a:xfrm>
                        <a:off x="4191000" y="1501775"/>
                        <a:ext cx="4238625" cy="4041775"/>
                      </a:xfrm>
                      <a:prstGeom prst="rect">
                        <a:avLst/>
                      </a:prstGeom>
                      <a:noFill/>
                      <a:ln>
                        <a:solidFill>
                          <a:srgbClr val="005DAA"/>
                        </a:solidFill>
                      </a:ln>
                    </p:spPr>
                  </p:pic>
                </p:oleObj>
              </mc:Fallback>
            </mc:AlternateContent>
          </a:graphicData>
        </a:graphic>
      </p:graphicFrame>
      <p:sp>
        <p:nvSpPr>
          <p:cNvPr id="77" name="Rectangle 76"/>
          <p:cNvSpPr/>
          <p:nvPr/>
        </p:nvSpPr>
        <p:spPr>
          <a:xfrm>
            <a:off x="5486400" y="5842000"/>
            <a:ext cx="228600" cy="228600"/>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defRPr/>
            </a:pPr>
            <a:endParaRPr lang="en-US" altLang="en-US" smtClean="0">
              <a:solidFill>
                <a:srgbClr val="FFFFFF"/>
              </a:solidFill>
              <a:latin typeface="Calibri" pitchFamily="34" charset="0"/>
            </a:endParaRPr>
          </a:p>
        </p:txBody>
      </p:sp>
      <p:sp>
        <p:nvSpPr>
          <p:cNvPr id="78" name="Rectangle 77"/>
          <p:cNvSpPr/>
          <p:nvPr/>
        </p:nvSpPr>
        <p:spPr>
          <a:xfrm>
            <a:off x="5486400" y="6210300"/>
            <a:ext cx="228600" cy="2286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defRPr/>
            </a:pPr>
            <a:endParaRPr lang="en-US" altLang="en-US" smtClean="0">
              <a:solidFill>
                <a:srgbClr val="FFFFFF"/>
              </a:solidFill>
              <a:latin typeface="Calibri" pitchFamily="34" charset="0"/>
            </a:endParaRPr>
          </a:p>
        </p:txBody>
      </p:sp>
      <p:sp>
        <p:nvSpPr>
          <p:cNvPr id="69640" name="TextBox 3"/>
          <p:cNvSpPr txBox="1">
            <a:spLocks noChangeArrowheads="1"/>
          </p:cNvSpPr>
          <p:nvPr/>
        </p:nvSpPr>
        <p:spPr bwMode="auto">
          <a:xfrm>
            <a:off x="5715000" y="5772150"/>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ja-JP" altLang="en-US" sz="1800" dirty="0">
                <a:solidFill>
                  <a:srgbClr val="005DAA"/>
                </a:solidFill>
                <a:latin typeface="+mj-ea"/>
                <a:ea typeface="+mj-ea"/>
              </a:rPr>
              <a:t>グローバ</a:t>
            </a:r>
            <a:r>
              <a:rPr lang="ja-JP" altLang="en-US" sz="1800" dirty="0" smtClean="0">
                <a:solidFill>
                  <a:srgbClr val="005DAA"/>
                </a:solidFill>
                <a:latin typeface="+mj-ea"/>
                <a:ea typeface="+mj-ea"/>
              </a:rPr>
              <a:t>ル</a:t>
            </a:r>
            <a:r>
              <a:rPr lang="ja-JP" altLang="en-US" sz="1800" dirty="0">
                <a:solidFill>
                  <a:srgbClr val="005DAA"/>
                </a:solidFill>
                <a:latin typeface="+mj-ea"/>
                <a:ea typeface="+mj-ea"/>
              </a:rPr>
              <a:t>補助</a:t>
            </a:r>
            <a:r>
              <a:rPr lang="ja-JP" altLang="en-US" sz="1800" dirty="0" smtClean="0">
                <a:solidFill>
                  <a:srgbClr val="005DAA"/>
                </a:solidFill>
                <a:latin typeface="+mj-ea"/>
                <a:ea typeface="+mj-ea"/>
              </a:rPr>
              <a:t>金</a:t>
            </a:r>
            <a:endParaRPr lang="en-US" altLang="en-US" sz="1800" dirty="0">
              <a:solidFill>
                <a:srgbClr val="005DAA"/>
              </a:solidFill>
              <a:latin typeface="+mj-ea"/>
              <a:ea typeface="+mj-ea"/>
            </a:endParaRPr>
          </a:p>
        </p:txBody>
      </p:sp>
      <p:sp>
        <p:nvSpPr>
          <p:cNvPr id="69641" name="TextBox 19"/>
          <p:cNvSpPr txBox="1">
            <a:spLocks noChangeArrowheads="1"/>
          </p:cNvSpPr>
          <p:nvPr/>
        </p:nvSpPr>
        <p:spPr bwMode="auto">
          <a:xfrm>
            <a:off x="5703888" y="6107113"/>
            <a:ext cx="190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ja-JP" altLang="en-US" sz="1800" dirty="0" smtClean="0">
                <a:solidFill>
                  <a:srgbClr val="005DAA"/>
                </a:solidFill>
                <a:latin typeface="+mj-ea"/>
                <a:ea typeface="+mj-ea"/>
              </a:rPr>
              <a:t>地区補助金</a:t>
            </a:r>
            <a:endParaRPr lang="en-US" altLang="en-US" sz="1800" dirty="0">
              <a:solidFill>
                <a:srgbClr val="005DAA"/>
              </a:solidFill>
              <a:latin typeface="+mj-ea"/>
              <a:ea typeface="+mj-ea"/>
            </a:endParaRPr>
          </a:p>
        </p:txBody>
      </p:sp>
      <p:sp>
        <p:nvSpPr>
          <p:cNvPr id="69642" name="TextBox 1"/>
          <p:cNvSpPr txBox="1">
            <a:spLocks noChangeArrowheads="1"/>
          </p:cNvSpPr>
          <p:nvPr/>
        </p:nvSpPr>
        <p:spPr bwMode="auto">
          <a:xfrm>
            <a:off x="609600" y="2024063"/>
            <a:ext cx="341279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9600" dirty="0" smtClean="0">
                <a:solidFill>
                  <a:srgbClr val="005DAA"/>
                </a:solidFill>
                <a:cs typeface="Arial" panose="020B0604020202020204" pitchFamily="34" charset="0"/>
              </a:rPr>
              <a:t>24</a:t>
            </a:r>
            <a:r>
              <a:rPr lang="ja-JP" altLang="en-US" sz="9600" dirty="0" smtClean="0">
                <a:solidFill>
                  <a:srgbClr val="005DAA"/>
                </a:solidFill>
                <a:latin typeface="Arial Narrow" panose="020B0606020202030204" pitchFamily="34" charset="0"/>
              </a:rPr>
              <a:t>％</a:t>
            </a:r>
            <a:r>
              <a:rPr lang="en-US" altLang="en-US" sz="9600" dirty="0" smtClean="0">
                <a:solidFill>
                  <a:srgbClr val="005DAA"/>
                </a:solidFill>
                <a:latin typeface="Arial Narrow" panose="020B0606020202030204" pitchFamily="34" charset="0"/>
              </a:rPr>
              <a:t> </a:t>
            </a:r>
            <a:br>
              <a:rPr lang="en-US" altLang="en-US" sz="9600" dirty="0" smtClean="0">
                <a:solidFill>
                  <a:srgbClr val="005DAA"/>
                </a:solidFill>
                <a:latin typeface="Arial Narrow" panose="020B0606020202030204" pitchFamily="34" charset="0"/>
              </a:rPr>
            </a:br>
            <a:r>
              <a:rPr lang="ja-JP" altLang="en-US" sz="3200" dirty="0" smtClean="0">
                <a:solidFill>
                  <a:srgbClr val="005DAA"/>
                </a:solidFill>
                <a:latin typeface="Arial Narrow" panose="020B0606020202030204" pitchFamily="34" charset="0"/>
              </a:rPr>
              <a:t>グローバル補助金の増加率</a:t>
            </a:r>
            <a:endParaRPr lang="en-US" altLang="en-US" sz="3200" dirty="0">
              <a:solidFill>
                <a:srgbClr val="005DAA"/>
              </a:solidFill>
              <a:latin typeface="Arial Narrow" panose="020B0606020202030204" pitchFamily="34" charset="0"/>
            </a:endParaRPr>
          </a:p>
        </p:txBody>
      </p:sp>
      <p:sp>
        <p:nvSpPr>
          <p:cNvPr id="12" name="Title 1"/>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005DAA"/>
                </a:solidFill>
                <a:latin typeface="Arial Narrow" charset="0"/>
                <a:ea typeface="Arial Narrow" charset="0"/>
                <a:cs typeface="Arial Narrow" charset="0"/>
              </a:defRPr>
            </a:lvl1pPr>
          </a:lstStyle>
          <a:p>
            <a:pPr fontAlgn="auto">
              <a:spcAft>
                <a:spcPts val="0"/>
              </a:spcAft>
            </a:pPr>
            <a:r>
              <a:rPr lang="ja-JP" altLang="en-US" dirty="0" smtClean="0">
                <a:latin typeface="+mj-ea"/>
                <a:ea typeface="+mj-ea"/>
              </a:rPr>
              <a:t>新しい補助金モデル：</a:t>
            </a:r>
            <a:r>
              <a:rPr lang="en-US" altLang="ja-JP" dirty="0" smtClean="0">
                <a:latin typeface="+mj-ea"/>
                <a:ea typeface="+mj-ea"/>
              </a:rPr>
              <a:t>2013</a:t>
            </a:r>
            <a:r>
              <a:rPr lang="ja-JP" altLang="en-US" dirty="0" smtClean="0">
                <a:latin typeface="+mj-ea"/>
                <a:ea typeface="+mj-ea"/>
              </a:rPr>
              <a:t>年</a:t>
            </a:r>
            <a:r>
              <a:rPr lang="en-US" altLang="ja-JP" dirty="0" smtClean="0">
                <a:latin typeface="+mj-ea"/>
                <a:ea typeface="+mj-ea"/>
              </a:rPr>
              <a:t>7</a:t>
            </a:r>
            <a:r>
              <a:rPr lang="ja-JP" altLang="en-US" dirty="0" smtClean="0">
                <a:latin typeface="+mj-ea"/>
                <a:ea typeface="+mj-ea"/>
              </a:rPr>
              <a:t>月に全地区導入</a:t>
            </a:r>
            <a:endParaRPr lang="en-US" dirty="0">
              <a:latin typeface="+mj-ea"/>
              <a:ea typeface="+mj-ea"/>
            </a:endParaRPr>
          </a:p>
        </p:txBody>
      </p:sp>
    </p:spTree>
    <p:extLst>
      <p:ext uri="{BB962C8B-B14F-4D97-AF65-F5344CB8AC3E}">
        <p14:creationId xmlns:p14="http://schemas.microsoft.com/office/powerpoint/2010/main" val="15016542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latin typeface="+mj-ea"/>
                <a:ea typeface="+mj-ea"/>
              </a:rPr>
              <a:t>財団</a:t>
            </a:r>
            <a:r>
              <a:rPr lang="en-US" altLang="ja-JP" dirty="0" smtClean="0">
                <a:latin typeface="Arial "/>
                <a:ea typeface="+mj-ea"/>
              </a:rPr>
              <a:t>100</a:t>
            </a:r>
            <a:r>
              <a:rPr lang="ja-JP" altLang="en-US" dirty="0">
                <a:latin typeface="+mj-ea"/>
                <a:ea typeface="+mj-ea"/>
              </a:rPr>
              <a:t>周</a:t>
            </a:r>
            <a:r>
              <a:rPr lang="ja-JP" altLang="en-US" dirty="0" smtClean="0">
                <a:latin typeface="+mj-ea"/>
                <a:ea typeface="+mj-ea"/>
              </a:rPr>
              <a:t>年に向けて</a:t>
            </a:r>
            <a:endParaRPr lang="en-US" dirty="0">
              <a:latin typeface="+mj-ea"/>
              <a:ea typeface="+mj-ea"/>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66135"/>
            <a:ext cx="8585834" cy="2029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35865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106" y="304800"/>
            <a:ext cx="8895494" cy="1600200"/>
          </a:xfrm>
        </p:spPr>
        <p:txBody>
          <a:bodyPr>
            <a:normAutofit/>
          </a:bodyPr>
          <a:lstStyle/>
          <a:p>
            <a:r>
              <a:rPr lang="ja-JP" altLang="en-US" sz="4400" dirty="0" smtClean="0">
                <a:latin typeface="+mj-ea"/>
                <a:ea typeface="+mj-ea"/>
              </a:rPr>
              <a:t>公共イメージと認知度の向上</a:t>
            </a:r>
            <a:endParaRPr lang="en-US" sz="4400" dirty="0">
              <a:latin typeface="+mj-ea"/>
              <a:ea typeface="+mj-ea"/>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7400"/>
            <a:ext cx="9226296" cy="2779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71731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28600"/>
            <a:ext cx="9717088"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38400" y="4191000"/>
            <a:ext cx="4495800" cy="830997"/>
          </a:xfrm>
          <a:prstGeom prst="rect">
            <a:avLst/>
          </a:prstGeom>
          <a:noFill/>
        </p:spPr>
        <p:txBody>
          <a:bodyPr wrap="square" rtlCol="0">
            <a:spAutoFit/>
          </a:bodyPr>
          <a:lstStyle/>
          <a:p>
            <a:r>
              <a:rPr kumimoji="1" lang="ja-JP" altLang="en-US" sz="4800" b="1" dirty="0" smtClean="0">
                <a:solidFill>
                  <a:srgbClr val="01B4E7"/>
                </a:solidFill>
                <a:latin typeface="+mj-ea"/>
                <a:ea typeface="+mj-ea"/>
              </a:rPr>
              <a:t>世界ポリオデー</a:t>
            </a:r>
          </a:p>
        </p:txBody>
      </p:sp>
    </p:spTree>
    <p:extLst>
      <p:ext uri="{BB962C8B-B14F-4D97-AF65-F5344CB8AC3E}">
        <p14:creationId xmlns:p14="http://schemas.microsoft.com/office/powerpoint/2010/main" val="36221347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6017"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a:bodyPr>
          <a:lstStyle/>
          <a:p>
            <a:pPr eaLnBrk="1" hangingPunct="1"/>
            <a:r>
              <a:rPr lang="ja-JP" altLang="en-US" dirty="0" smtClean="0">
                <a:latin typeface="+mj-ea"/>
                <a:ea typeface="+mj-ea"/>
                <a:cs typeface="Arial Narrow" charset="0"/>
              </a:rPr>
              <a:t>クラブ向けリソースの利用</a:t>
            </a:r>
            <a:endParaRPr lang="en-US" dirty="0">
              <a:latin typeface="+mj-ea"/>
              <a:ea typeface="+mj-ea"/>
              <a:cs typeface="Arial Narrow" charset="0"/>
            </a:endParaRPr>
          </a:p>
        </p:txBody>
      </p:sp>
      <p:sp>
        <p:nvSpPr>
          <p:cNvPr id="86018" name="Content Placeholder 2"/>
          <p:cNvSpPr txBox="1">
            <a:spLocks/>
          </p:cNvSpPr>
          <p:nvPr/>
        </p:nvSpPr>
        <p:spPr bwMode="auto">
          <a:xfrm>
            <a:off x="209550" y="1123950"/>
            <a:ext cx="6096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lvl="1">
              <a:spcBef>
                <a:spcPts val="1000"/>
              </a:spcBef>
              <a:buClr>
                <a:srgbClr val="005DAA"/>
              </a:buClr>
              <a:buSzPct val="100000"/>
            </a:pPr>
            <a:endParaRPr lang="en-US" sz="2600">
              <a:solidFill>
                <a:srgbClr val="958D85"/>
              </a:solidFill>
              <a:latin typeface="Arial Narrow" charset="0"/>
              <a:ea typeface="MS PGothic" charset="0"/>
              <a:cs typeface="MS PGothic" charset="0"/>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235" t="22248" r="11004" b="33675"/>
          <a:stretch/>
        </p:blipFill>
        <p:spPr bwMode="auto">
          <a:xfrm>
            <a:off x="838200" y="1371600"/>
            <a:ext cx="6324600" cy="2813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310" t="46752" r="59486" b="27727"/>
          <a:stretch/>
        </p:blipFill>
        <p:spPr bwMode="auto">
          <a:xfrm>
            <a:off x="3657600" y="4358469"/>
            <a:ext cx="4039877" cy="226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3025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7239000"/>
            <a:ext cx="7053453" cy="1980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7302690"/>
            <a:ext cx="5076968"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3677" y="152400"/>
            <a:ext cx="4776335"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46977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206632" y="685800"/>
            <a:ext cx="7711879" cy="2510434"/>
          </a:xfrm>
          <a:prstGeom prst="rect">
            <a:avLst/>
          </a:prstGeom>
          <a:effectLst/>
        </p:spPr>
        <p:txBody>
          <a:bodyPr/>
          <a:lstStyle>
            <a:lvl1pPr algn="l" defTabSz="914400" rtl="0" eaLnBrk="1" latinLnBrk="0" hangingPunct="1">
              <a:lnSpc>
                <a:spcPct val="90000"/>
              </a:lnSpc>
              <a:spcBef>
                <a:spcPct val="0"/>
              </a:spcBef>
              <a:buNone/>
              <a:defRPr sz="3200" b="1" i="0" kern="1200">
                <a:solidFill>
                  <a:schemeClr val="accent3"/>
                </a:solidFill>
                <a:latin typeface="Arial Narrow" charset="0"/>
                <a:ea typeface="Arial Narrow" charset="0"/>
                <a:cs typeface="Arial Narrow" charset="0"/>
              </a:defRPr>
            </a:lvl1pPr>
          </a:lstStyle>
          <a:p>
            <a:pPr fontAlgn="auto">
              <a:lnSpc>
                <a:spcPct val="120000"/>
              </a:lnSpc>
              <a:spcAft>
                <a:spcPts val="0"/>
              </a:spcAft>
            </a:pPr>
            <a:r>
              <a:rPr lang="ja-JP" altLang="en-US" sz="4600" b="0" dirty="0" smtClean="0">
                <a:solidFill>
                  <a:prstClr val="white"/>
                </a:solidFill>
                <a:latin typeface="+mj-ea"/>
                <a:ea typeface="+mj-ea"/>
                <a:cs typeface="Arial Narrow"/>
              </a:rPr>
              <a:t>「ロータリーがしかるべき</a:t>
            </a:r>
            <a:r>
              <a:rPr lang="en-US" altLang="ja-JP" sz="4600" b="0" dirty="0" smtClean="0">
                <a:solidFill>
                  <a:prstClr val="white"/>
                </a:solidFill>
                <a:latin typeface="+mj-ea"/>
                <a:ea typeface="+mj-ea"/>
                <a:cs typeface="Arial Narrow"/>
              </a:rPr>
              <a:t/>
            </a:r>
            <a:br>
              <a:rPr lang="en-US" altLang="ja-JP" sz="4600" b="0" dirty="0" smtClean="0">
                <a:solidFill>
                  <a:prstClr val="white"/>
                </a:solidFill>
                <a:latin typeface="+mj-ea"/>
                <a:ea typeface="+mj-ea"/>
                <a:cs typeface="Arial Narrow"/>
              </a:rPr>
            </a:br>
            <a:r>
              <a:rPr lang="ja-JP" altLang="en-US" sz="4600" b="0" dirty="0" smtClean="0">
                <a:solidFill>
                  <a:prstClr val="white"/>
                </a:solidFill>
                <a:latin typeface="+mj-ea"/>
                <a:ea typeface="+mj-ea"/>
                <a:cs typeface="Arial Narrow"/>
              </a:rPr>
              <a:t>運命を切り開くには、常に</a:t>
            </a:r>
            <a:r>
              <a:rPr lang="en-US" altLang="ja-JP" sz="4600" b="0" dirty="0" smtClean="0">
                <a:solidFill>
                  <a:prstClr val="white"/>
                </a:solidFill>
                <a:latin typeface="+mj-ea"/>
                <a:ea typeface="+mj-ea"/>
                <a:cs typeface="Arial Narrow"/>
              </a:rPr>
              <a:t/>
            </a:r>
            <a:br>
              <a:rPr lang="en-US" altLang="ja-JP" sz="4600" b="0" dirty="0" smtClean="0">
                <a:solidFill>
                  <a:prstClr val="white"/>
                </a:solidFill>
                <a:latin typeface="+mj-ea"/>
                <a:ea typeface="+mj-ea"/>
                <a:cs typeface="Arial Narrow"/>
              </a:rPr>
            </a:br>
            <a:r>
              <a:rPr lang="ja-JP" altLang="en-US" sz="4600" b="0" dirty="0" smtClean="0">
                <a:solidFill>
                  <a:prstClr val="white"/>
                </a:solidFill>
                <a:latin typeface="+mj-ea"/>
                <a:ea typeface="+mj-ea"/>
                <a:cs typeface="Arial Narrow"/>
              </a:rPr>
              <a:t>進化し、時には革命的に</a:t>
            </a:r>
            <a:r>
              <a:rPr lang="en-US" altLang="ja-JP" sz="4600" b="0" dirty="0" smtClean="0">
                <a:solidFill>
                  <a:prstClr val="white"/>
                </a:solidFill>
                <a:latin typeface="+mj-ea"/>
                <a:ea typeface="+mj-ea"/>
                <a:cs typeface="Arial Narrow"/>
              </a:rPr>
              <a:t/>
            </a:r>
            <a:br>
              <a:rPr lang="en-US" altLang="ja-JP" sz="4600" b="0" dirty="0" smtClean="0">
                <a:solidFill>
                  <a:prstClr val="white"/>
                </a:solidFill>
                <a:latin typeface="+mj-ea"/>
                <a:ea typeface="+mj-ea"/>
                <a:cs typeface="Arial Narrow"/>
              </a:rPr>
            </a:br>
            <a:r>
              <a:rPr lang="ja-JP" altLang="en-US" sz="4600" b="0" dirty="0" smtClean="0">
                <a:solidFill>
                  <a:prstClr val="white"/>
                </a:solidFill>
                <a:latin typeface="+mj-ea"/>
                <a:ea typeface="+mj-ea"/>
                <a:cs typeface="Arial Narrow"/>
              </a:rPr>
              <a:t>ならなければなりません」</a:t>
            </a:r>
            <a:r>
              <a:rPr lang="en-US" sz="4600" b="0" dirty="0" smtClean="0">
                <a:solidFill>
                  <a:prstClr val="white"/>
                </a:solidFill>
                <a:latin typeface="+mj-ea"/>
                <a:ea typeface="+mj-ea"/>
                <a:cs typeface="Arial Narrow"/>
              </a:rPr>
              <a:t/>
            </a:r>
            <a:br>
              <a:rPr lang="en-US" sz="4600" b="0" dirty="0" smtClean="0">
                <a:solidFill>
                  <a:prstClr val="white"/>
                </a:solidFill>
                <a:latin typeface="+mj-ea"/>
                <a:ea typeface="+mj-ea"/>
                <a:cs typeface="Arial Narrow"/>
              </a:rPr>
            </a:br>
            <a:endParaRPr lang="en-US" sz="4600" b="0" dirty="0">
              <a:solidFill>
                <a:prstClr val="white"/>
              </a:solidFill>
              <a:latin typeface="+mj-ea"/>
              <a:ea typeface="+mj-ea"/>
              <a:cs typeface="Arial Narrow"/>
            </a:endParaRPr>
          </a:p>
        </p:txBody>
      </p:sp>
      <p:sp>
        <p:nvSpPr>
          <p:cNvPr id="5" name="Rectangle 4"/>
          <p:cNvSpPr/>
          <p:nvPr/>
        </p:nvSpPr>
        <p:spPr>
          <a:xfrm>
            <a:off x="3429000" y="5029200"/>
            <a:ext cx="5070495" cy="572464"/>
          </a:xfrm>
          <a:prstGeom prst="rect">
            <a:avLst/>
          </a:prstGeom>
        </p:spPr>
        <p:txBody>
          <a:bodyPr wrap="square">
            <a:spAutoFit/>
          </a:bodyPr>
          <a:lstStyle/>
          <a:p>
            <a:pPr fontAlgn="auto">
              <a:lnSpc>
                <a:spcPct val="120000"/>
              </a:lnSpc>
              <a:spcBef>
                <a:spcPts val="0"/>
              </a:spcBef>
              <a:spcAft>
                <a:spcPts val="0"/>
              </a:spcAft>
            </a:pPr>
            <a:r>
              <a:rPr lang="ja-JP" altLang="en-US" sz="2600" b="1" dirty="0" smtClean="0">
                <a:solidFill>
                  <a:srgbClr val="FFAE3D"/>
                </a:solidFill>
                <a:latin typeface="Arial Narrow"/>
                <a:ea typeface="ＭＳ Ｐゴシック" pitchFamily="1" charset="-128"/>
                <a:cs typeface="Arial Narrow"/>
              </a:rPr>
              <a:t>ロータリー創設者　ポール・ハリス</a:t>
            </a:r>
            <a:endParaRPr lang="en-US" sz="2600" b="1" dirty="0">
              <a:solidFill>
                <a:srgbClr val="FFAE3D"/>
              </a:solidFill>
              <a:latin typeface="Arial Narrow"/>
              <a:ea typeface="ＭＳ Ｐゴシック" pitchFamily="1" charset="-128"/>
              <a:cs typeface="Arial Narrow"/>
            </a:endParaRPr>
          </a:p>
        </p:txBody>
      </p:sp>
    </p:spTree>
    <p:extLst>
      <p:ext uri="{BB962C8B-B14F-4D97-AF65-F5344CB8AC3E}">
        <p14:creationId xmlns:p14="http://schemas.microsoft.com/office/powerpoint/2010/main" val="11264548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7826"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a:bodyPr>
          <a:lstStyle/>
          <a:p>
            <a:r>
              <a:rPr lang="en-US" altLang="en-US" dirty="0" smtClean="0">
                <a:latin typeface="Arial "/>
              </a:rPr>
              <a:t>2015</a:t>
            </a:r>
            <a:r>
              <a:rPr lang="ja-JP" altLang="en-US" dirty="0" smtClean="0">
                <a:latin typeface="Arial Narrow" pitchFamily="34" charset="0"/>
              </a:rPr>
              <a:t>年</a:t>
            </a:r>
            <a:r>
              <a:rPr lang="en-US" altLang="ja-JP" dirty="0">
                <a:latin typeface="Arial "/>
              </a:rPr>
              <a:t>10</a:t>
            </a:r>
            <a:r>
              <a:rPr lang="ja-JP" altLang="en-US" dirty="0">
                <a:latin typeface="+mj-ea"/>
                <a:ea typeface="+mj-ea"/>
              </a:rPr>
              <a:t>月</a:t>
            </a:r>
            <a:r>
              <a:rPr lang="ja-JP" altLang="en-US" dirty="0" smtClean="0">
                <a:latin typeface="+mj-ea"/>
                <a:ea typeface="+mj-ea"/>
              </a:rPr>
              <a:t>の決定</a:t>
            </a:r>
            <a:endParaRPr lang="en-US" altLang="en-US" dirty="0" smtClean="0">
              <a:latin typeface="+mj-ea"/>
              <a:ea typeface="+mj-ea"/>
            </a:endParaRPr>
          </a:p>
        </p:txBody>
      </p:sp>
      <p:sp>
        <p:nvSpPr>
          <p:cNvPr id="77827" name="Content Placeholder 4"/>
          <p:cNvSpPr>
            <a:spLocks noGrp="1"/>
          </p:cNvSpPr>
          <p:nvPr>
            <p:ph idx="4294967295"/>
          </p:nvPr>
        </p:nvSpPr>
        <p:spPr bwMode="auto">
          <a:xfrm>
            <a:off x="533400" y="1447800"/>
            <a:ext cx="80010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0" indent="0">
              <a:buFont typeface="Arial" pitchFamily="34" charset="0"/>
              <a:buNone/>
            </a:pPr>
            <a:r>
              <a:rPr lang="ja-JP" altLang="en-US" b="1" dirty="0">
                <a:solidFill>
                  <a:srgbClr val="005DAA"/>
                </a:solidFill>
                <a:latin typeface="+mj-ea"/>
                <a:ea typeface="+mj-ea"/>
              </a:rPr>
              <a:t>理事</a:t>
            </a:r>
            <a:r>
              <a:rPr lang="ja-JP" altLang="en-US" b="1" dirty="0" smtClean="0">
                <a:solidFill>
                  <a:srgbClr val="005DAA"/>
                </a:solidFill>
                <a:latin typeface="+mj-ea"/>
                <a:ea typeface="+mj-ea"/>
              </a:rPr>
              <a:t>会は</a:t>
            </a:r>
            <a:r>
              <a:rPr lang="ja-JP" altLang="en-US" b="1" dirty="0" smtClean="0">
                <a:solidFill>
                  <a:srgbClr val="005DAA"/>
                </a:solidFill>
                <a:latin typeface="+mj-ea"/>
                <a:ea typeface="+mj-ea"/>
              </a:rPr>
              <a:t>以下のことに同意</a:t>
            </a:r>
            <a:endParaRPr lang="en-US" altLang="en-US" sz="2400" b="1" dirty="0" smtClean="0">
              <a:solidFill>
                <a:srgbClr val="005DAA"/>
              </a:solidFill>
              <a:latin typeface="+mj-ea"/>
              <a:ea typeface="+mj-ea"/>
            </a:endParaRPr>
          </a:p>
        </p:txBody>
      </p:sp>
      <p:graphicFrame>
        <p:nvGraphicFramePr>
          <p:cNvPr id="2" name="Diagram 1"/>
          <p:cNvGraphicFramePr/>
          <p:nvPr>
            <p:extLst>
              <p:ext uri="{D42A27DB-BD31-4B8C-83A1-F6EECF244321}">
                <p14:modId xmlns:p14="http://schemas.microsoft.com/office/powerpoint/2010/main" val="2452799992"/>
              </p:ext>
            </p:extLst>
          </p:nvPr>
        </p:nvGraphicFramePr>
        <p:xfrm>
          <a:off x="1524000" y="20574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10621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76275" y="609600"/>
            <a:ext cx="7477125" cy="5146735"/>
            <a:chOff x="498475" y="1223288"/>
            <a:chExt cx="7477125" cy="5146735"/>
          </a:xfrm>
        </p:grpSpPr>
        <p:sp>
          <p:nvSpPr>
            <p:cNvPr id="4" name="Oval 3"/>
            <p:cNvSpPr/>
            <p:nvPr/>
          </p:nvSpPr>
          <p:spPr>
            <a:xfrm>
              <a:off x="2033588" y="1413114"/>
              <a:ext cx="4986337" cy="4803775"/>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3" descr="GlobeBlueSilver.jpg"/>
            <p:cNvPicPr>
              <a:picLocks noChangeAspect="1"/>
            </p:cNvPicPr>
            <p:nvPr/>
          </p:nvPicPr>
          <p:blipFill>
            <a:blip r:embed="rId3">
              <a:extLst>
                <a:ext uri="{28A0092B-C50C-407E-A947-70E740481C1C}">
                  <a14:useLocalDpi xmlns:a14="http://schemas.microsoft.com/office/drawing/2010/main" val="0"/>
                </a:ext>
              </a:extLst>
            </a:blip>
            <a:srcRect l="10039" t="1823" r="7533"/>
            <a:stretch>
              <a:fillRect/>
            </a:stretch>
          </p:blipFill>
          <p:spPr bwMode="auto">
            <a:xfrm>
              <a:off x="2777730" y="2181746"/>
              <a:ext cx="3497262" cy="33575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3352800" y="1223288"/>
              <a:ext cx="2438399" cy="461665"/>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fontAlgn="base">
                <a:spcBef>
                  <a:spcPct val="0"/>
                </a:spcBef>
                <a:spcAft>
                  <a:spcPct val="0"/>
                </a:spcAft>
                <a:defRPr>
                  <a:solidFill>
                    <a:schemeClr val="tx1"/>
                  </a:solidFill>
                  <a:latin typeface="Arial" pitchFamily="34" charset="0"/>
                  <a:cs typeface="Arial" pitchFamily="34" charset="0"/>
                </a:defRPr>
              </a:lvl6pPr>
              <a:lvl7pPr marL="2971800" indent="-228600" defTabSz="457200" fontAlgn="base">
                <a:spcBef>
                  <a:spcPct val="0"/>
                </a:spcBef>
                <a:spcAft>
                  <a:spcPct val="0"/>
                </a:spcAft>
                <a:defRPr>
                  <a:solidFill>
                    <a:schemeClr val="tx1"/>
                  </a:solidFill>
                  <a:latin typeface="Arial" pitchFamily="34" charset="0"/>
                  <a:cs typeface="Arial" pitchFamily="34" charset="0"/>
                </a:defRPr>
              </a:lvl7pPr>
              <a:lvl8pPr marL="3429000" indent="-228600" defTabSz="457200" fontAlgn="base">
                <a:spcBef>
                  <a:spcPct val="0"/>
                </a:spcBef>
                <a:spcAft>
                  <a:spcPct val="0"/>
                </a:spcAft>
                <a:defRPr>
                  <a:solidFill>
                    <a:schemeClr val="tx1"/>
                  </a:solidFill>
                  <a:latin typeface="Arial" pitchFamily="34" charset="0"/>
                  <a:cs typeface="Arial" pitchFamily="34" charset="0"/>
                </a:defRPr>
              </a:lvl8pPr>
              <a:lvl9pPr marL="3886200" indent="-228600" defTabSz="457200" fontAlgn="base">
                <a:spcBef>
                  <a:spcPct val="0"/>
                </a:spcBef>
                <a:spcAft>
                  <a:spcPct val="0"/>
                </a:spcAft>
                <a:defRPr>
                  <a:solidFill>
                    <a:schemeClr val="tx1"/>
                  </a:solidFill>
                  <a:latin typeface="Arial" pitchFamily="34" charset="0"/>
                  <a:cs typeface="Arial" pitchFamily="34" charset="0"/>
                </a:defRPr>
              </a:lvl9pPr>
            </a:lstStyle>
            <a:p>
              <a:pPr algn="ctr">
                <a:defRPr/>
              </a:pPr>
              <a:r>
                <a:rPr lang="ja-JP" altLang="en-US" b="1" kern="1400" spc="-60" dirty="0">
                  <a:solidFill>
                    <a:srgbClr val="002060"/>
                  </a:solidFill>
                  <a:latin typeface="+mj-ea"/>
                  <a:ea typeface="+mj-ea"/>
                </a:rPr>
                <a:t>活発なクラブ</a:t>
              </a:r>
              <a:endParaRPr lang="en-US" b="1" kern="1400" spc="-60" dirty="0">
                <a:solidFill>
                  <a:srgbClr val="002060"/>
                </a:solidFill>
                <a:latin typeface="+mj-ea"/>
                <a:ea typeface="+mj-ea"/>
              </a:endParaRPr>
            </a:p>
          </p:txBody>
        </p:sp>
        <p:sp>
          <p:nvSpPr>
            <p:cNvPr id="19463" name="Text Box 8"/>
            <p:cNvSpPr txBox="1">
              <a:spLocks noChangeArrowheads="1"/>
            </p:cNvSpPr>
            <p:nvPr/>
          </p:nvSpPr>
          <p:spPr bwMode="auto">
            <a:xfrm>
              <a:off x="498475" y="3433088"/>
              <a:ext cx="2306963"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Arial" pitchFamily="34" charset="0"/>
                  <a:ea typeface="ヒラギノ角ゴ Pro W3" pitchFamily="-84" charset="-128"/>
                </a:defRPr>
              </a:lvl1pPr>
              <a:lvl2pPr marL="742950" indent="-285750" defTabSz="457200" eaLnBrk="0" hangingPunct="0">
                <a:defRPr sz="2400">
                  <a:solidFill>
                    <a:schemeClr val="tx1"/>
                  </a:solidFill>
                  <a:latin typeface="Arial" pitchFamily="34" charset="0"/>
                  <a:ea typeface="ヒラギノ角ゴ Pro W3" pitchFamily="-84" charset="-128"/>
                </a:defRPr>
              </a:lvl2pPr>
              <a:lvl3pPr marL="1143000" indent="-228600" defTabSz="457200" eaLnBrk="0" hangingPunct="0">
                <a:defRPr sz="2400">
                  <a:solidFill>
                    <a:schemeClr val="tx1"/>
                  </a:solidFill>
                  <a:latin typeface="Arial" pitchFamily="34" charset="0"/>
                  <a:ea typeface="ヒラギノ角ゴ Pro W3" pitchFamily="-84" charset="-128"/>
                </a:defRPr>
              </a:lvl3pPr>
              <a:lvl4pPr marL="1600200" indent="-228600" defTabSz="457200" eaLnBrk="0" hangingPunct="0">
                <a:defRPr sz="2400">
                  <a:solidFill>
                    <a:schemeClr val="tx1"/>
                  </a:solidFill>
                  <a:latin typeface="Arial" pitchFamily="34" charset="0"/>
                  <a:ea typeface="ヒラギノ角ゴ Pro W3" pitchFamily="-84" charset="-128"/>
                </a:defRPr>
              </a:lvl4pPr>
              <a:lvl5pPr marL="2057400" indent="-228600" defTabSz="457200" eaLnBrk="0" hangingPunct="0">
                <a:defRPr sz="2400">
                  <a:solidFill>
                    <a:schemeClr val="tx1"/>
                  </a:solidFill>
                  <a:latin typeface="Arial"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eaLnBrk="1" hangingPunct="1"/>
              <a:r>
                <a:rPr lang="ja-JP" altLang="en-US" b="1" kern="1400" spc="-60" dirty="0">
                  <a:solidFill>
                    <a:srgbClr val="002060"/>
                  </a:solidFill>
                  <a:latin typeface="+mj-ea"/>
                  <a:ea typeface="+mj-ea"/>
                  <a:cs typeface="Arial" pitchFamily="34" charset="0"/>
                </a:rPr>
                <a:t>より大き</a:t>
              </a:r>
              <a:r>
                <a:rPr lang="ja-JP" altLang="en-US" b="1" kern="1400" spc="-60" dirty="0" smtClean="0">
                  <a:solidFill>
                    <a:srgbClr val="002060"/>
                  </a:solidFill>
                  <a:latin typeface="+mj-ea"/>
                  <a:ea typeface="+mj-ea"/>
                  <a:cs typeface="Arial" pitchFamily="34" charset="0"/>
                </a:rPr>
                <a:t>な注目</a:t>
              </a:r>
              <a:r>
                <a:rPr lang="en-US" altLang="ja-JP" b="1" kern="1400" spc="-60" dirty="0" smtClean="0">
                  <a:solidFill>
                    <a:srgbClr val="002060"/>
                  </a:solidFill>
                  <a:latin typeface="+mj-ea"/>
                  <a:ea typeface="+mj-ea"/>
                  <a:cs typeface="Arial" pitchFamily="34" charset="0"/>
                </a:rPr>
                <a:t/>
              </a:r>
              <a:br>
                <a:rPr lang="en-US" altLang="ja-JP" b="1" kern="1400" spc="-60" dirty="0" smtClean="0">
                  <a:solidFill>
                    <a:srgbClr val="002060"/>
                  </a:solidFill>
                  <a:latin typeface="+mj-ea"/>
                  <a:ea typeface="+mj-ea"/>
                  <a:cs typeface="Arial" pitchFamily="34" charset="0"/>
                </a:rPr>
              </a:br>
              <a:r>
                <a:rPr lang="ja-JP" altLang="en-US" b="1" kern="1400" spc="-60" dirty="0" smtClean="0">
                  <a:solidFill>
                    <a:srgbClr val="002060"/>
                  </a:solidFill>
                  <a:latin typeface="+mj-ea"/>
                  <a:ea typeface="+mj-ea"/>
                  <a:cs typeface="Arial" pitchFamily="34" charset="0"/>
                </a:rPr>
                <a:t>と</a:t>
              </a:r>
              <a:r>
                <a:rPr lang="ja-JP" altLang="en-US" b="1" kern="1400" spc="-60" dirty="0">
                  <a:solidFill>
                    <a:srgbClr val="002060"/>
                  </a:solidFill>
                  <a:latin typeface="+mj-ea"/>
                  <a:ea typeface="+mj-ea"/>
                  <a:cs typeface="Arial" pitchFamily="34" charset="0"/>
                </a:rPr>
                <a:t>影響</a:t>
              </a:r>
              <a:endParaRPr lang="en-US" b="1" kern="1400" spc="-60" dirty="0">
                <a:solidFill>
                  <a:srgbClr val="002060"/>
                </a:solidFill>
                <a:latin typeface="+mj-ea"/>
                <a:ea typeface="+mj-ea"/>
                <a:cs typeface="Arial" pitchFamily="34" charset="0"/>
              </a:endParaRPr>
            </a:p>
          </p:txBody>
        </p:sp>
        <p:sp>
          <p:nvSpPr>
            <p:cNvPr id="19462" name="Text Box 13"/>
            <p:cNvSpPr txBox="1">
              <a:spLocks noChangeArrowheads="1"/>
            </p:cNvSpPr>
            <p:nvPr/>
          </p:nvSpPr>
          <p:spPr bwMode="auto">
            <a:xfrm>
              <a:off x="6445250" y="3507818"/>
              <a:ext cx="153035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Arial" pitchFamily="34" charset="0"/>
                  <a:ea typeface="ヒラギノ角ゴ Pro W3" pitchFamily="-84" charset="-128"/>
                </a:defRPr>
              </a:lvl1pPr>
              <a:lvl2pPr marL="742950" indent="-285750" defTabSz="457200" eaLnBrk="0" hangingPunct="0">
                <a:defRPr sz="2400">
                  <a:solidFill>
                    <a:schemeClr val="tx1"/>
                  </a:solidFill>
                  <a:latin typeface="Arial" pitchFamily="34" charset="0"/>
                  <a:ea typeface="ヒラギノ角ゴ Pro W3" pitchFamily="-84" charset="-128"/>
                </a:defRPr>
              </a:lvl2pPr>
              <a:lvl3pPr marL="1143000" indent="-228600" defTabSz="457200" eaLnBrk="0" hangingPunct="0">
                <a:defRPr sz="2400">
                  <a:solidFill>
                    <a:schemeClr val="tx1"/>
                  </a:solidFill>
                  <a:latin typeface="Arial" pitchFamily="34" charset="0"/>
                  <a:ea typeface="ヒラギノ角ゴ Pro W3" pitchFamily="-84" charset="-128"/>
                </a:defRPr>
              </a:lvl3pPr>
              <a:lvl4pPr marL="1600200" indent="-228600" defTabSz="457200" eaLnBrk="0" hangingPunct="0">
                <a:defRPr sz="2400">
                  <a:solidFill>
                    <a:schemeClr val="tx1"/>
                  </a:solidFill>
                  <a:latin typeface="Arial" pitchFamily="34" charset="0"/>
                  <a:ea typeface="ヒラギノ角ゴ Pro W3" pitchFamily="-84" charset="-128"/>
                </a:defRPr>
              </a:lvl4pPr>
              <a:lvl5pPr marL="2057400" indent="-228600" defTabSz="457200" eaLnBrk="0" hangingPunct="0">
                <a:defRPr sz="2400">
                  <a:solidFill>
                    <a:schemeClr val="tx1"/>
                  </a:solidFill>
                  <a:latin typeface="Arial"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eaLnBrk="1" hangingPunct="1">
                <a:defRPr/>
              </a:pPr>
              <a:r>
                <a:rPr lang="ja-JP" altLang="en-US" b="1" kern="1400" spc="-80" dirty="0">
                  <a:solidFill>
                    <a:srgbClr val="002060"/>
                  </a:solidFill>
                  <a:latin typeface="+mj-ea"/>
                  <a:ea typeface="+mj-ea"/>
                  <a:cs typeface="Arial" pitchFamily="34" charset="0"/>
                </a:rPr>
                <a:t>より大きな活動成果</a:t>
              </a:r>
              <a:endParaRPr lang="en-US" b="1" kern="1400" spc="-80" dirty="0">
                <a:solidFill>
                  <a:srgbClr val="002060"/>
                </a:solidFill>
                <a:latin typeface="+mj-ea"/>
                <a:ea typeface="+mj-ea"/>
                <a:cs typeface="Arial" pitchFamily="34" charset="0"/>
              </a:endParaRPr>
            </a:p>
          </p:txBody>
        </p:sp>
        <p:sp>
          <p:nvSpPr>
            <p:cNvPr id="19464" name="Text Box 9"/>
            <p:cNvSpPr txBox="1">
              <a:spLocks noChangeArrowheads="1"/>
            </p:cNvSpPr>
            <p:nvPr/>
          </p:nvSpPr>
          <p:spPr bwMode="auto">
            <a:xfrm>
              <a:off x="2336800" y="5539026"/>
              <a:ext cx="410845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Arial" pitchFamily="34" charset="0"/>
                  <a:ea typeface="ヒラギノ角ゴ Pro W3" pitchFamily="-84" charset="-128"/>
                </a:defRPr>
              </a:lvl1pPr>
              <a:lvl2pPr marL="742950" indent="-285750" defTabSz="457200" eaLnBrk="0" hangingPunct="0">
                <a:defRPr sz="2400">
                  <a:solidFill>
                    <a:schemeClr val="tx1"/>
                  </a:solidFill>
                  <a:latin typeface="Arial" pitchFamily="34" charset="0"/>
                  <a:ea typeface="ヒラギノ角ゴ Pro W3" pitchFamily="-84" charset="-128"/>
                </a:defRPr>
              </a:lvl2pPr>
              <a:lvl3pPr marL="1143000" indent="-228600" defTabSz="457200" eaLnBrk="0" hangingPunct="0">
                <a:defRPr sz="2400">
                  <a:solidFill>
                    <a:schemeClr val="tx1"/>
                  </a:solidFill>
                  <a:latin typeface="Arial" pitchFamily="34" charset="0"/>
                  <a:ea typeface="ヒラギノ角ゴ Pro W3" pitchFamily="-84" charset="-128"/>
                </a:defRPr>
              </a:lvl3pPr>
              <a:lvl4pPr marL="1600200" indent="-228600" defTabSz="457200" eaLnBrk="0" hangingPunct="0">
                <a:defRPr sz="2400">
                  <a:solidFill>
                    <a:schemeClr val="tx1"/>
                  </a:solidFill>
                  <a:latin typeface="Arial" pitchFamily="34" charset="0"/>
                  <a:ea typeface="ヒラギノ角ゴ Pro W3" pitchFamily="-84" charset="-128"/>
                </a:defRPr>
              </a:lvl4pPr>
              <a:lvl5pPr marL="2057400" indent="-228600" defTabSz="457200" eaLnBrk="0" hangingPunct="0">
                <a:defRPr sz="2400">
                  <a:solidFill>
                    <a:schemeClr val="tx1"/>
                  </a:solidFill>
                  <a:latin typeface="Arial"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eaLnBrk="1" hangingPunct="1"/>
              <a:r>
                <a:rPr lang="ja-JP" altLang="en-US" b="1" kern="0" spc="-60" dirty="0">
                  <a:solidFill>
                    <a:srgbClr val="002060"/>
                  </a:solidFill>
                  <a:latin typeface="+mj-ea"/>
                  <a:ea typeface="+mj-ea"/>
                  <a:cs typeface="Arial" pitchFamily="34" charset="0"/>
                </a:rPr>
                <a:t>より安定した財務と</a:t>
              </a:r>
              <a:r>
                <a:rPr lang="en-US" altLang="ja-JP" b="1" kern="0" spc="-60" dirty="0">
                  <a:solidFill>
                    <a:srgbClr val="002060"/>
                  </a:solidFill>
                  <a:latin typeface="+mj-ea"/>
                  <a:ea typeface="+mj-ea"/>
                  <a:cs typeface="Arial" pitchFamily="34" charset="0"/>
                </a:rPr>
                <a:t/>
              </a:r>
              <a:br>
                <a:rPr lang="en-US" altLang="ja-JP" b="1" kern="0" spc="-60" dirty="0">
                  <a:solidFill>
                    <a:srgbClr val="002060"/>
                  </a:solidFill>
                  <a:latin typeface="+mj-ea"/>
                  <a:ea typeface="+mj-ea"/>
                  <a:cs typeface="Arial" pitchFamily="34" charset="0"/>
                </a:rPr>
              </a:br>
              <a:r>
                <a:rPr lang="ja-JP" altLang="en-US" b="1" kern="0" spc="-60" dirty="0">
                  <a:solidFill>
                    <a:srgbClr val="002060"/>
                  </a:solidFill>
                  <a:latin typeface="+mj-ea"/>
                  <a:ea typeface="+mj-ea"/>
                  <a:cs typeface="Arial" pitchFamily="34" charset="0"/>
                </a:rPr>
                <a:t>高い運営効率</a:t>
              </a:r>
              <a:endParaRPr lang="en-US" b="1" kern="0" spc="-60" dirty="0">
                <a:solidFill>
                  <a:srgbClr val="002060"/>
                </a:solidFill>
                <a:latin typeface="+mj-ea"/>
                <a:ea typeface="+mj-ea"/>
                <a:cs typeface="Arial" pitchFamily="34" charset="0"/>
              </a:endParaRPr>
            </a:p>
          </p:txBody>
        </p:sp>
      </p:grpSp>
    </p:spTree>
    <p:extLst>
      <p:ext uri="{BB962C8B-B14F-4D97-AF65-F5344CB8AC3E}">
        <p14:creationId xmlns:p14="http://schemas.microsoft.com/office/powerpoint/2010/main" val="30324976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1" name="Picture 40" descr="85167804v2.jpg"/>
          <p:cNvPicPr>
            <a:picLocks noChangeAspect="1"/>
          </p:cNvPicPr>
          <p:nvPr/>
        </p:nvPicPr>
        <p:blipFill rotWithShape="1">
          <a:blip r:embed="rId3" cstate="print">
            <a:alphaModFix amt="54000"/>
            <a:extLst>
              <a:ext uri="{BEBA8EAE-BF5A-486C-A8C5-ECC9F3942E4B}">
                <a14:imgProps xmlns:a14="http://schemas.microsoft.com/office/drawing/2010/main">
                  <a14:imgLayer r:embed="rId4">
                    <a14:imgEffect>
                      <a14:brightnessContrast contrast="-47000"/>
                    </a14:imgEffect>
                  </a14:imgLayer>
                </a14:imgProps>
              </a:ext>
              <a:ext uri="{28A0092B-C50C-407E-A947-70E740481C1C}">
                <a14:useLocalDpi xmlns:a14="http://schemas.microsoft.com/office/drawing/2010/main" val="0"/>
              </a:ext>
            </a:extLst>
          </a:blip>
          <a:srcRect t="9017" b="10283"/>
          <a:stretch/>
        </p:blipFill>
        <p:spPr>
          <a:xfrm flipH="1">
            <a:off x="0" y="1371600"/>
            <a:ext cx="9170702" cy="4663440"/>
          </a:xfrm>
          <a:prstGeom prst="rect">
            <a:avLst/>
          </a:prstGeom>
          <a:ln>
            <a:noFill/>
          </a:ln>
          <a:effectLst>
            <a:outerShdw blurRad="190500" algn="tl" rotWithShape="0">
              <a:srgbClr val="000000">
                <a:alpha val="70000"/>
              </a:srgbClr>
            </a:outerShdw>
          </a:effectLst>
        </p:spPr>
      </p:pic>
      <p:sp>
        <p:nvSpPr>
          <p:cNvPr id="45" name="Oval 44"/>
          <p:cNvSpPr/>
          <p:nvPr/>
        </p:nvSpPr>
        <p:spPr>
          <a:xfrm>
            <a:off x="646957" y="2110975"/>
            <a:ext cx="2012377" cy="1932595"/>
          </a:xfrm>
          <a:prstGeom prst="ellipse">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fontAlgn="auto">
              <a:spcBef>
                <a:spcPts val="0"/>
              </a:spcBef>
              <a:spcAft>
                <a:spcPts val="0"/>
              </a:spcAft>
            </a:pPr>
            <a:r>
              <a:rPr lang="ja-JP" altLang="en-US" sz="2000" b="1" dirty="0" smtClean="0">
                <a:solidFill>
                  <a:srgbClr val="FFFFFF"/>
                </a:solidFill>
                <a:latin typeface="+mj-ea"/>
                <a:ea typeface="+mj-ea"/>
                <a:cs typeface="Arial Narrow"/>
              </a:rPr>
              <a:t>事業／</a:t>
            </a:r>
            <a:r>
              <a:rPr lang="en-US" altLang="ja-JP" sz="2000" b="1" dirty="0" smtClean="0">
                <a:solidFill>
                  <a:srgbClr val="FFFFFF"/>
                </a:solidFill>
                <a:latin typeface="+mj-ea"/>
                <a:ea typeface="+mj-ea"/>
                <a:cs typeface="Arial Narrow"/>
              </a:rPr>
              <a:t/>
            </a:r>
            <a:br>
              <a:rPr lang="en-US" altLang="ja-JP" sz="2000" b="1" dirty="0" smtClean="0">
                <a:solidFill>
                  <a:srgbClr val="FFFFFF"/>
                </a:solidFill>
                <a:latin typeface="+mj-ea"/>
                <a:ea typeface="+mj-ea"/>
                <a:cs typeface="Arial Narrow"/>
              </a:rPr>
            </a:br>
            <a:r>
              <a:rPr lang="ja-JP" altLang="en-US" sz="2000" b="1" dirty="0" smtClean="0">
                <a:solidFill>
                  <a:srgbClr val="FFFFFF"/>
                </a:solidFill>
                <a:latin typeface="+mj-ea"/>
                <a:ea typeface="+mj-ea"/>
                <a:cs typeface="Arial Narrow"/>
              </a:rPr>
              <a:t>専門職業／</a:t>
            </a:r>
            <a:r>
              <a:rPr lang="en-US" altLang="ja-JP" sz="2000" b="1" dirty="0" smtClean="0">
                <a:solidFill>
                  <a:srgbClr val="FFFFFF"/>
                </a:solidFill>
                <a:latin typeface="+mj-ea"/>
                <a:ea typeface="+mj-ea"/>
                <a:cs typeface="Arial Narrow"/>
              </a:rPr>
              <a:t/>
            </a:r>
            <a:br>
              <a:rPr lang="en-US" altLang="ja-JP" sz="2000" b="1" dirty="0" smtClean="0">
                <a:solidFill>
                  <a:srgbClr val="FFFFFF"/>
                </a:solidFill>
                <a:latin typeface="+mj-ea"/>
                <a:ea typeface="+mj-ea"/>
                <a:cs typeface="Arial Narrow"/>
              </a:rPr>
            </a:br>
            <a:r>
              <a:rPr lang="ja-JP" altLang="en-US" sz="2000" b="1" dirty="0" smtClean="0">
                <a:solidFill>
                  <a:srgbClr val="FFFFFF"/>
                </a:solidFill>
                <a:latin typeface="+mj-ea"/>
                <a:ea typeface="+mj-ea"/>
                <a:cs typeface="Arial Narrow"/>
              </a:rPr>
              <a:t>地域社会の</a:t>
            </a:r>
            <a:r>
              <a:rPr lang="en-US" altLang="ja-JP" sz="2000" b="1" dirty="0" smtClean="0">
                <a:solidFill>
                  <a:srgbClr val="FFFFFF"/>
                </a:solidFill>
                <a:latin typeface="+mj-ea"/>
                <a:ea typeface="+mj-ea"/>
                <a:cs typeface="Arial Narrow"/>
              </a:rPr>
              <a:t/>
            </a:r>
            <a:br>
              <a:rPr lang="en-US" altLang="ja-JP" sz="2000" b="1" dirty="0" smtClean="0">
                <a:solidFill>
                  <a:srgbClr val="FFFFFF"/>
                </a:solidFill>
                <a:latin typeface="+mj-ea"/>
                <a:ea typeface="+mj-ea"/>
                <a:cs typeface="Arial Narrow"/>
              </a:rPr>
            </a:br>
            <a:r>
              <a:rPr lang="ja-JP" altLang="en-US" sz="2000" b="1" dirty="0" smtClean="0">
                <a:solidFill>
                  <a:srgbClr val="FFFFFF"/>
                </a:solidFill>
                <a:latin typeface="+mj-ea"/>
                <a:ea typeface="+mj-ea"/>
                <a:cs typeface="Arial Narrow"/>
              </a:rPr>
              <a:t>リーダー</a:t>
            </a:r>
            <a:r>
              <a:rPr lang="en-US" sz="2000" b="1" dirty="0" smtClean="0">
                <a:solidFill>
                  <a:srgbClr val="FFFFFF"/>
                </a:solidFill>
                <a:latin typeface="+mj-ea"/>
                <a:ea typeface="+mj-ea"/>
                <a:cs typeface="Arial Narrow"/>
              </a:rPr>
              <a:t/>
            </a:r>
            <a:br>
              <a:rPr lang="en-US" sz="2000" b="1" dirty="0" smtClean="0">
                <a:solidFill>
                  <a:srgbClr val="FFFFFF"/>
                </a:solidFill>
                <a:latin typeface="+mj-ea"/>
                <a:ea typeface="+mj-ea"/>
                <a:cs typeface="Arial Narrow"/>
              </a:rPr>
            </a:br>
            <a:endParaRPr lang="en-US" sz="2000" b="1" dirty="0">
              <a:solidFill>
                <a:srgbClr val="FFFFFF"/>
              </a:solidFill>
              <a:latin typeface="+mj-ea"/>
              <a:ea typeface="+mj-ea"/>
              <a:cs typeface="Arial Narrow"/>
            </a:endParaRPr>
          </a:p>
        </p:txBody>
      </p:sp>
      <p:sp>
        <p:nvSpPr>
          <p:cNvPr id="46" name="Oval 45"/>
          <p:cNvSpPr/>
          <p:nvPr/>
        </p:nvSpPr>
        <p:spPr>
          <a:xfrm>
            <a:off x="5395511" y="1593561"/>
            <a:ext cx="3614377" cy="36143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ja-JP" altLang="en-US" sz="2800" b="1" dirty="0">
                <a:solidFill>
                  <a:srgbClr val="FFFFFF"/>
                </a:solidFill>
                <a:latin typeface="+mj-ea"/>
                <a:ea typeface="+mj-ea"/>
                <a:cs typeface="Arial Narrow"/>
              </a:rPr>
              <a:t>奉</a:t>
            </a:r>
            <a:r>
              <a:rPr lang="ja-JP" altLang="en-US" sz="2800" b="1" dirty="0" smtClean="0">
                <a:solidFill>
                  <a:srgbClr val="FFFFFF"/>
                </a:solidFill>
                <a:latin typeface="+mj-ea"/>
                <a:ea typeface="+mj-ea"/>
                <a:cs typeface="Arial Narrow"/>
              </a:rPr>
              <a:t>仕</a:t>
            </a:r>
            <a:endParaRPr lang="en-US" sz="1800" b="1" dirty="0">
              <a:solidFill>
                <a:srgbClr val="FFFFFF"/>
              </a:solidFill>
              <a:latin typeface="+mj-ea"/>
              <a:ea typeface="+mj-ea"/>
              <a:cs typeface="Arial Narrow"/>
            </a:endParaRPr>
          </a:p>
        </p:txBody>
      </p:sp>
      <p:sp>
        <p:nvSpPr>
          <p:cNvPr id="42" name="Title 6"/>
          <p:cNvSpPr>
            <a:spLocks noGrp="1"/>
          </p:cNvSpPr>
          <p:nvPr>
            <p:ph type="title" idx="4294967295"/>
          </p:nvPr>
        </p:nvSpPr>
        <p:spPr>
          <a:xfrm>
            <a:off x="228601" y="457200"/>
            <a:ext cx="8915400" cy="530225"/>
          </a:xfrm>
        </p:spPr>
        <p:txBody>
          <a:bodyPr>
            <a:noAutofit/>
          </a:bodyPr>
          <a:lstStyle/>
          <a:p>
            <a:r>
              <a:rPr lang="ja-JP" altLang="en-US" sz="3100" dirty="0" smtClean="0">
                <a:latin typeface="+mj-ea"/>
                <a:ea typeface="+mj-ea"/>
              </a:rPr>
              <a:t>最近まで</a:t>
            </a:r>
            <a:r>
              <a:rPr lang="ja-JP" altLang="en-US" sz="3100" dirty="0">
                <a:latin typeface="+mj-ea"/>
                <a:ea typeface="+mj-ea"/>
              </a:rPr>
              <a:t>の</a:t>
            </a:r>
            <a:r>
              <a:rPr lang="ja-JP" altLang="en-US" sz="3100" dirty="0" smtClean="0">
                <a:latin typeface="+mj-ea"/>
                <a:ea typeface="+mj-ea"/>
              </a:rPr>
              <a:t>ロータリーの位置づけ：人道的奉仕団体</a:t>
            </a:r>
            <a:endParaRPr lang="en-US" sz="3100" dirty="0">
              <a:latin typeface="+mj-ea"/>
              <a:ea typeface="+mj-ea"/>
            </a:endParaRPr>
          </a:p>
        </p:txBody>
      </p:sp>
    </p:spTree>
    <p:extLst>
      <p:ext uri="{BB962C8B-B14F-4D97-AF65-F5344CB8AC3E}">
        <p14:creationId xmlns:p14="http://schemas.microsoft.com/office/powerpoint/2010/main" val="10687987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 name="Picture 5" descr="85167785_v2.jpg"/>
          <p:cNvPicPr>
            <a:picLocks noChangeAspect="1"/>
          </p:cNvPicPr>
          <p:nvPr/>
        </p:nvPicPr>
        <p:blipFill rotWithShape="1">
          <a:blip r:embed="rId3" cstate="print">
            <a:alphaModFix amt="47000"/>
            <a:extLst>
              <a:ext uri="{BEBA8EAE-BF5A-486C-A8C5-ECC9F3942E4B}">
                <a14:imgProps xmlns:a14="http://schemas.microsoft.com/office/drawing/2010/main">
                  <a14:imgLayer r:embed="rId4">
                    <a14:imgEffect>
                      <a14:brightnessContrast contrast="-47000"/>
                    </a14:imgEffect>
                  </a14:imgLayer>
                </a14:imgProps>
              </a:ext>
              <a:ext uri="{28A0092B-C50C-407E-A947-70E740481C1C}">
                <a14:useLocalDpi xmlns:a14="http://schemas.microsoft.com/office/drawing/2010/main" val="0"/>
              </a:ext>
            </a:extLst>
          </a:blip>
          <a:srcRect t="14457" b="11809"/>
          <a:stretch/>
        </p:blipFill>
        <p:spPr>
          <a:xfrm>
            <a:off x="-7012" y="1371600"/>
            <a:ext cx="9170702" cy="4663440"/>
          </a:xfrm>
          <a:prstGeom prst="rect">
            <a:avLst/>
          </a:prstGeom>
          <a:ln>
            <a:noFill/>
          </a:ln>
          <a:effectLst>
            <a:outerShdw blurRad="190500" algn="tl" rotWithShape="0">
              <a:srgbClr val="000000">
                <a:alpha val="70000"/>
              </a:srgbClr>
            </a:outerShdw>
          </a:effectLst>
        </p:spPr>
      </p:pic>
      <p:sp>
        <p:nvSpPr>
          <p:cNvPr id="42" name="Title 6"/>
          <p:cNvSpPr>
            <a:spLocks noGrp="1"/>
          </p:cNvSpPr>
          <p:nvPr>
            <p:ph type="title" idx="4294967295"/>
          </p:nvPr>
        </p:nvSpPr>
        <p:spPr>
          <a:xfrm>
            <a:off x="384175" y="457200"/>
            <a:ext cx="8759825" cy="530225"/>
          </a:xfrm>
        </p:spPr>
        <p:txBody>
          <a:bodyPr>
            <a:noAutofit/>
          </a:bodyPr>
          <a:lstStyle/>
          <a:p>
            <a:r>
              <a:rPr lang="ja-JP" altLang="en-US" dirty="0" smtClean="0">
                <a:latin typeface="+mj-ea"/>
                <a:ea typeface="+mj-ea"/>
              </a:rPr>
              <a:t>他</a:t>
            </a:r>
            <a:r>
              <a:rPr lang="ja-JP" altLang="en-US" dirty="0">
                <a:latin typeface="+mj-ea"/>
                <a:ea typeface="+mj-ea"/>
              </a:rPr>
              <a:t>団</a:t>
            </a:r>
            <a:r>
              <a:rPr lang="ja-JP" altLang="en-US" dirty="0" smtClean="0">
                <a:latin typeface="+mj-ea"/>
                <a:ea typeface="+mj-ea"/>
              </a:rPr>
              <a:t>体</a:t>
            </a:r>
            <a:r>
              <a:rPr lang="ja-JP" altLang="en-US" dirty="0">
                <a:latin typeface="+mj-ea"/>
                <a:ea typeface="+mj-ea"/>
              </a:rPr>
              <a:t>と</a:t>
            </a:r>
            <a:r>
              <a:rPr lang="ja-JP" altLang="en-US" dirty="0" smtClean="0">
                <a:latin typeface="+mj-ea"/>
                <a:ea typeface="+mj-ea"/>
              </a:rPr>
              <a:t>の差別化</a:t>
            </a:r>
            <a:r>
              <a:rPr lang="ja-JP" altLang="en-US" dirty="0">
                <a:latin typeface="+mj-ea"/>
                <a:ea typeface="+mj-ea"/>
              </a:rPr>
              <a:t>の</a:t>
            </a:r>
            <a:r>
              <a:rPr lang="ja-JP" altLang="en-US" dirty="0" smtClean="0">
                <a:latin typeface="+mj-ea"/>
                <a:ea typeface="+mj-ea"/>
              </a:rPr>
              <a:t>機会は以下の「および」</a:t>
            </a:r>
            <a:endParaRPr lang="en-US" dirty="0">
              <a:latin typeface="+mj-ea"/>
              <a:ea typeface="+mj-ea"/>
            </a:endParaRPr>
          </a:p>
        </p:txBody>
      </p:sp>
      <p:sp>
        <p:nvSpPr>
          <p:cNvPr id="7" name="Oval 6"/>
          <p:cNvSpPr/>
          <p:nvPr/>
        </p:nvSpPr>
        <p:spPr>
          <a:xfrm>
            <a:off x="5769508" y="1757702"/>
            <a:ext cx="2907792" cy="2816352"/>
          </a:xfrm>
          <a:prstGeom prst="ellipse">
            <a:avLst/>
          </a:prstGeom>
          <a:solidFill>
            <a:srgbClr val="207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ja-JP" altLang="en-US" sz="2800" b="1" dirty="0">
                <a:solidFill>
                  <a:srgbClr val="FFFFFF"/>
                </a:solidFill>
                <a:latin typeface="+mj-ea"/>
                <a:ea typeface="+mj-ea"/>
                <a:cs typeface="Arial Narrow"/>
              </a:rPr>
              <a:t>奉仕</a:t>
            </a:r>
            <a:endParaRPr lang="en-US" altLang="ja-JP" sz="1800" b="1" dirty="0">
              <a:solidFill>
                <a:srgbClr val="FFFFFF"/>
              </a:solidFill>
              <a:latin typeface="+mj-ea"/>
              <a:ea typeface="+mj-ea"/>
              <a:cs typeface="Arial Narrow"/>
            </a:endParaRPr>
          </a:p>
        </p:txBody>
      </p:sp>
      <p:sp>
        <p:nvSpPr>
          <p:cNvPr id="8" name="Oval 7"/>
          <p:cNvSpPr/>
          <p:nvPr/>
        </p:nvSpPr>
        <p:spPr>
          <a:xfrm>
            <a:off x="582142" y="1757702"/>
            <a:ext cx="2907792" cy="2816352"/>
          </a:xfrm>
          <a:prstGeom prst="ellipse">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fontAlgn="auto">
              <a:spcBef>
                <a:spcPts val="0"/>
              </a:spcBef>
              <a:spcAft>
                <a:spcPts val="0"/>
              </a:spcAft>
            </a:pPr>
            <a:r>
              <a:rPr lang="ja-JP" altLang="en-US" sz="2800" b="1" dirty="0">
                <a:solidFill>
                  <a:srgbClr val="FFFFFF"/>
                </a:solidFill>
                <a:latin typeface="+mj-ea"/>
                <a:ea typeface="+mj-ea"/>
                <a:cs typeface="Arial Narrow"/>
              </a:rPr>
              <a:t>事業／</a:t>
            </a:r>
            <a:r>
              <a:rPr lang="en-US" altLang="ja-JP" sz="2800" b="1" dirty="0">
                <a:solidFill>
                  <a:srgbClr val="FFFFFF"/>
                </a:solidFill>
                <a:latin typeface="+mj-ea"/>
                <a:ea typeface="+mj-ea"/>
                <a:cs typeface="Arial Narrow"/>
              </a:rPr>
              <a:t/>
            </a:r>
            <a:br>
              <a:rPr lang="en-US" altLang="ja-JP" sz="2800" b="1" dirty="0">
                <a:solidFill>
                  <a:srgbClr val="FFFFFF"/>
                </a:solidFill>
                <a:latin typeface="+mj-ea"/>
                <a:ea typeface="+mj-ea"/>
                <a:cs typeface="Arial Narrow"/>
              </a:rPr>
            </a:br>
            <a:r>
              <a:rPr lang="ja-JP" altLang="en-US" sz="2800" b="1" dirty="0">
                <a:solidFill>
                  <a:srgbClr val="FFFFFF"/>
                </a:solidFill>
                <a:latin typeface="+mj-ea"/>
                <a:ea typeface="+mj-ea"/>
                <a:cs typeface="Arial Narrow"/>
              </a:rPr>
              <a:t>専門職業／</a:t>
            </a:r>
            <a:r>
              <a:rPr lang="en-US" altLang="ja-JP" sz="2800" b="1" dirty="0">
                <a:solidFill>
                  <a:srgbClr val="FFFFFF"/>
                </a:solidFill>
                <a:latin typeface="+mj-ea"/>
                <a:ea typeface="+mj-ea"/>
                <a:cs typeface="Arial Narrow"/>
              </a:rPr>
              <a:t/>
            </a:r>
            <a:br>
              <a:rPr lang="en-US" altLang="ja-JP" sz="2800" b="1" dirty="0">
                <a:solidFill>
                  <a:srgbClr val="FFFFFF"/>
                </a:solidFill>
                <a:latin typeface="+mj-ea"/>
                <a:ea typeface="+mj-ea"/>
                <a:cs typeface="Arial Narrow"/>
              </a:rPr>
            </a:br>
            <a:r>
              <a:rPr lang="ja-JP" altLang="en-US" sz="2800" b="1" dirty="0">
                <a:solidFill>
                  <a:srgbClr val="FFFFFF"/>
                </a:solidFill>
                <a:latin typeface="+mj-ea"/>
                <a:ea typeface="+mj-ea"/>
                <a:cs typeface="Arial Narrow"/>
              </a:rPr>
              <a:t>地域社会の</a:t>
            </a:r>
            <a:r>
              <a:rPr lang="en-US" altLang="ja-JP" sz="2800" b="1" dirty="0">
                <a:solidFill>
                  <a:srgbClr val="FFFFFF"/>
                </a:solidFill>
                <a:latin typeface="+mj-ea"/>
                <a:ea typeface="+mj-ea"/>
                <a:cs typeface="Arial Narrow"/>
              </a:rPr>
              <a:t/>
            </a:r>
            <a:br>
              <a:rPr lang="en-US" altLang="ja-JP" sz="2800" b="1" dirty="0">
                <a:solidFill>
                  <a:srgbClr val="FFFFFF"/>
                </a:solidFill>
                <a:latin typeface="+mj-ea"/>
                <a:ea typeface="+mj-ea"/>
                <a:cs typeface="Arial Narrow"/>
              </a:rPr>
            </a:br>
            <a:r>
              <a:rPr lang="ja-JP" altLang="en-US" sz="2800" b="1" dirty="0">
                <a:solidFill>
                  <a:srgbClr val="FFFFFF"/>
                </a:solidFill>
                <a:latin typeface="+mj-ea"/>
                <a:ea typeface="+mj-ea"/>
                <a:cs typeface="Arial Narrow"/>
              </a:rPr>
              <a:t>リーダー</a:t>
            </a:r>
            <a:endParaRPr lang="en-US" sz="2800" b="1" dirty="0">
              <a:solidFill>
                <a:srgbClr val="FFFFFF"/>
              </a:solidFill>
              <a:latin typeface="+mj-ea"/>
              <a:ea typeface="+mj-ea"/>
              <a:cs typeface="Arial Narrow"/>
            </a:endParaRPr>
          </a:p>
        </p:txBody>
      </p:sp>
      <p:sp>
        <p:nvSpPr>
          <p:cNvPr id="2" name="TextBox 1"/>
          <p:cNvSpPr txBox="1"/>
          <p:nvPr/>
        </p:nvSpPr>
        <p:spPr>
          <a:xfrm>
            <a:off x="3581400" y="2804197"/>
            <a:ext cx="2057400" cy="769441"/>
          </a:xfrm>
          <a:prstGeom prst="rect">
            <a:avLst/>
          </a:prstGeom>
          <a:noFill/>
        </p:spPr>
        <p:txBody>
          <a:bodyPr wrap="square" rtlCol="0">
            <a:spAutoFit/>
          </a:bodyPr>
          <a:lstStyle/>
          <a:p>
            <a:pPr algn="ctr"/>
            <a:r>
              <a:rPr lang="ja-JP" altLang="en-US" sz="4400" b="1" u="sng" dirty="0" smtClean="0">
                <a:solidFill>
                  <a:srgbClr val="005DAA"/>
                </a:solidFill>
                <a:latin typeface="+mj-ea"/>
                <a:ea typeface="+mj-ea"/>
              </a:rPr>
              <a:t>お</a:t>
            </a:r>
            <a:r>
              <a:rPr lang="ja-JP" altLang="en-US" sz="4400" b="1" u="sng" dirty="0">
                <a:solidFill>
                  <a:srgbClr val="005DAA"/>
                </a:solidFill>
                <a:latin typeface="+mj-ea"/>
                <a:ea typeface="+mj-ea"/>
              </a:rPr>
              <a:t>よ</a:t>
            </a:r>
            <a:r>
              <a:rPr lang="ja-JP" altLang="en-US" sz="4400" b="1" u="sng" dirty="0" smtClean="0">
                <a:solidFill>
                  <a:srgbClr val="005DAA"/>
                </a:solidFill>
                <a:latin typeface="+mj-ea"/>
                <a:ea typeface="+mj-ea"/>
              </a:rPr>
              <a:t>び</a:t>
            </a:r>
            <a:endParaRPr lang="en-US" sz="4400" b="1" u="sng" dirty="0" smtClean="0">
              <a:solidFill>
                <a:srgbClr val="005DAA"/>
              </a:solidFill>
              <a:latin typeface="+mj-ea"/>
              <a:ea typeface="+mj-ea"/>
            </a:endParaRPr>
          </a:p>
        </p:txBody>
      </p:sp>
    </p:spTree>
    <p:extLst>
      <p:ext uri="{BB962C8B-B14F-4D97-AF65-F5344CB8AC3E}">
        <p14:creationId xmlns:p14="http://schemas.microsoft.com/office/powerpoint/2010/main" val="1755131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16933" y="152400"/>
            <a:ext cx="9465733" cy="2130552"/>
            <a:chOff x="-16933" y="152400"/>
            <a:chExt cx="9465733" cy="2130552"/>
          </a:xfrm>
        </p:grpSpPr>
        <p:grpSp>
          <p:nvGrpSpPr>
            <p:cNvPr id="2" name="Group 1"/>
            <p:cNvGrpSpPr/>
            <p:nvPr/>
          </p:nvGrpSpPr>
          <p:grpSpPr>
            <a:xfrm>
              <a:off x="-16933" y="152400"/>
              <a:ext cx="9465733" cy="2130552"/>
              <a:chOff x="-16933" y="152400"/>
              <a:chExt cx="9465733" cy="2130552"/>
            </a:xfrm>
          </p:grpSpPr>
          <p:sp>
            <p:nvSpPr>
              <p:cNvPr id="13" name="Rectangle 12"/>
              <p:cNvSpPr/>
              <p:nvPr/>
            </p:nvSpPr>
            <p:spPr>
              <a:xfrm>
                <a:off x="3698875" y="454152"/>
                <a:ext cx="5749925" cy="1828800"/>
              </a:xfrm>
              <a:prstGeom prst="rect">
                <a:avLst/>
              </a:prstGeom>
              <a:solidFill>
                <a:srgbClr val="0098E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mj-ea"/>
                  <a:ea typeface="+mj-ea"/>
                  <a:cs typeface="ヒラギノ角ゴ Pro W3" charset="0"/>
                </a:endParaRPr>
              </a:p>
            </p:txBody>
          </p:sp>
          <p:pic>
            <p:nvPicPr>
              <p:cNvPr id="3" name="Picture 2"/>
              <p:cNvPicPr>
                <a:picLocks noChangeAspect="1"/>
              </p:cNvPicPr>
              <p:nvPr/>
            </p:nvPicPr>
            <p:blipFill rotWithShape="1">
              <a:blip r:embed="rId3"/>
              <a:srcRect l="-170" t="-12258" r="170" b="18989"/>
              <a:stretch/>
            </p:blipFill>
            <p:spPr>
              <a:xfrm>
                <a:off x="-16933" y="152400"/>
                <a:ext cx="3738563" cy="2126319"/>
              </a:xfrm>
              <a:prstGeom prst="rect">
                <a:avLst/>
              </a:prstGeom>
              <a:effectLst/>
            </p:spPr>
          </p:pic>
        </p:grpSp>
        <p:grpSp>
          <p:nvGrpSpPr>
            <p:cNvPr id="14" name="Group 13"/>
            <p:cNvGrpSpPr/>
            <p:nvPr/>
          </p:nvGrpSpPr>
          <p:grpSpPr>
            <a:xfrm>
              <a:off x="4149725" y="835151"/>
              <a:ext cx="4994274" cy="1063625"/>
              <a:chOff x="4149725" y="549275"/>
              <a:chExt cx="4994274" cy="1063625"/>
            </a:xfrm>
          </p:grpSpPr>
          <p:pic>
            <p:nvPicPr>
              <p:cNvPr id="47113" name="Picture 8"/>
              <p:cNvPicPr>
                <a:picLocks noChangeAspect="1"/>
              </p:cNvPicPr>
              <p:nvPr/>
            </p:nvPicPr>
            <p:blipFill>
              <a:blip r:embed="rId4"/>
              <a:srcRect/>
              <a:stretch>
                <a:fillRect/>
              </a:stretch>
            </p:blipFill>
            <p:spPr bwMode="auto">
              <a:xfrm>
                <a:off x="4149725" y="658813"/>
                <a:ext cx="846138" cy="846137"/>
              </a:xfrm>
              <a:prstGeom prst="rect">
                <a:avLst/>
              </a:prstGeom>
              <a:noFill/>
              <a:ln w="9525">
                <a:noFill/>
                <a:miter lim="800000"/>
                <a:headEnd/>
                <a:tailEnd/>
              </a:ln>
            </p:spPr>
          </p:pic>
          <p:sp>
            <p:nvSpPr>
              <p:cNvPr id="10" name="Subtitle 4"/>
              <p:cNvSpPr txBox="1">
                <a:spLocks/>
              </p:cNvSpPr>
              <p:nvPr/>
            </p:nvSpPr>
            <p:spPr>
              <a:xfrm>
                <a:off x="5334000" y="549275"/>
                <a:ext cx="3809999" cy="1063625"/>
              </a:xfrm>
              <a:prstGeom prst="rect">
                <a:avLst/>
              </a:prstGeom>
              <a:effectLst/>
            </p:spPr>
            <p:txBody>
              <a:bodyPr lIns="0" tIns="0" rIns="0" bIns="0" anchor="ctr"/>
              <a:lstStyle>
                <a:lvl1pPr marL="342900" indent="-342900" algn="l" defTabSz="457200" rtl="0" eaLnBrk="1" latinLnBrk="0" hangingPunct="1">
                  <a:spcBef>
                    <a:spcPct val="20000"/>
                  </a:spcBef>
                  <a:buFont typeface="Arial"/>
                  <a:buChar char="•"/>
                  <a:defRPr sz="3200" b="0" i="0" kern="1200">
                    <a:solidFill>
                      <a:srgbClr val="FFFFFF"/>
                    </a:solidFill>
                    <a:latin typeface="Georgia"/>
                    <a:ea typeface="+mn-ea"/>
                    <a:cs typeface="Century Gothic"/>
                  </a:defRPr>
                </a:lvl1pPr>
                <a:lvl2pPr marL="742950" indent="-285750" algn="l" defTabSz="457200" rtl="0" eaLnBrk="1" latinLnBrk="0" hangingPunct="1">
                  <a:spcBef>
                    <a:spcPct val="20000"/>
                  </a:spcBef>
                  <a:buFont typeface="Arial"/>
                  <a:buChar char="–"/>
                  <a:defRPr sz="2800" b="0" i="0" kern="1200">
                    <a:solidFill>
                      <a:srgbClr val="FFFFFF"/>
                    </a:solidFill>
                    <a:latin typeface="Georgia"/>
                    <a:ea typeface="+mn-ea"/>
                    <a:cs typeface="Century Gothic"/>
                  </a:defRPr>
                </a:lvl2pPr>
                <a:lvl3pPr marL="1143000" indent="-228600" algn="l" defTabSz="457200" rtl="0" eaLnBrk="1" latinLnBrk="0" hangingPunct="1">
                  <a:spcBef>
                    <a:spcPct val="20000"/>
                  </a:spcBef>
                  <a:buFont typeface="Arial"/>
                  <a:buChar char="•"/>
                  <a:defRPr sz="2400" b="0" i="0" kern="1200">
                    <a:solidFill>
                      <a:srgbClr val="FFFFFF"/>
                    </a:solidFill>
                    <a:latin typeface="Georgia"/>
                    <a:ea typeface="+mn-ea"/>
                    <a:cs typeface="Century Gothic"/>
                  </a:defRPr>
                </a:lvl3pPr>
                <a:lvl4pPr marL="1600200" indent="-228600" algn="l" defTabSz="457200" rtl="0" eaLnBrk="1" latinLnBrk="0" hangingPunct="1">
                  <a:spcBef>
                    <a:spcPct val="20000"/>
                  </a:spcBef>
                  <a:buFont typeface="Arial"/>
                  <a:buChar char="–"/>
                  <a:defRPr sz="2000" b="0" i="0" kern="1200">
                    <a:solidFill>
                      <a:srgbClr val="FFFFFF"/>
                    </a:solidFill>
                    <a:latin typeface="Georgia"/>
                    <a:ea typeface="+mn-ea"/>
                    <a:cs typeface="Century Gothic"/>
                  </a:defRPr>
                </a:lvl4pPr>
                <a:lvl5pPr marL="2057400" indent="-228600" algn="l" defTabSz="457200" rtl="0" eaLnBrk="1" latinLnBrk="0" hangingPunct="1">
                  <a:spcBef>
                    <a:spcPct val="20000"/>
                  </a:spcBef>
                  <a:buFont typeface="Arial"/>
                  <a:buChar char="»"/>
                  <a:defRPr sz="2000" b="0" i="0" kern="1200">
                    <a:solidFill>
                      <a:srgbClr val="FFFFFF"/>
                    </a:solidFill>
                    <a:latin typeface="Georgia"/>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3200"/>
                  </a:lnSpc>
                  <a:spcBef>
                    <a:spcPts val="0"/>
                  </a:spcBef>
                  <a:buFont typeface="Arial"/>
                  <a:buNone/>
                  <a:defRPr/>
                </a:pPr>
                <a:r>
                  <a:rPr lang="ja-JP" altLang="en-US" sz="3000" b="1" spc="-50" dirty="0" smtClean="0">
                    <a:solidFill>
                      <a:srgbClr val="005DAA"/>
                    </a:solidFill>
                    <a:latin typeface="+mj-ea"/>
                    <a:ea typeface="+mj-ea"/>
                    <a:cs typeface="Arial"/>
                  </a:rPr>
                  <a:t>リーダーの</a:t>
                </a:r>
                <a:r>
                  <a:rPr lang="en-US" altLang="ja-JP" sz="3000" b="1" spc="-50" dirty="0" smtClean="0">
                    <a:solidFill>
                      <a:srgbClr val="005DAA"/>
                    </a:solidFill>
                    <a:latin typeface="+mj-ea"/>
                    <a:ea typeface="+mj-ea"/>
                    <a:cs typeface="Arial"/>
                  </a:rPr>
                  <a:t/>
                </a:r>
                <a:br>
                  <a:rPr lang="en-US" altLang="ja-JP" sz="3000" b="1" spc="-50" dirty="0" smtClean="0">
                    <a:solidFill>
                      <a:srgbClr val="005DAA"/>
                    </a:solidFill>
                    <a:latin typeface="+mj-ea"/>
                    <a:ea typeface="+mj-ea"/>
                    <a:cs typeface="Arial"/>
                  </a:rPr>
                </a:br>
                <a:r>
                  <a:rPr lang="ja-JP" altLang="en-US" sz="3000" b="1" spc="-50" dirty="0" smtClean="0">
                    <a:solidFill>
                      <a:srgbClr val="005DAA"/>
                    </a:solidFill>
                    <a:latin typeface="+mj-ea"/>
                    <a:ea typeface="+mj-ea"/>
                    <a:cs typeface="Arial"/>
                  </a:rPr>
                  <a:t>ネットワークへ</a:t>
                </a:r>
                <a:endParaRPr lang="en-US" sz="3000" b="1" spc="-50" dirty="0">
                  <a:solidFill>
                    <a:srgbClr val="005DAA"/>
                  </a:solidFill>
                  <a:latin typeface="+mj-ea"/>
                  <a:ea typeface="+mj-ea"/>
                  <a:cs typeface="Arial"/>
                </a:endParaRPr>
              </a:p>
            </p:txBody>
          </p:sp>
        </p:grpSp>
      </p:grpSp>
      <p:grpSp>
        <p:nvGrpSpPr>
          <p:cNvPr id="8" name="Group 7"/>
          <p:cNvGrpSpPr/>
          <p:nvPr/>
        </p:nvGrpSpPr>
        <p:grpSpPr>
          <a:xfrm>
            <a:off x="-381000" y="2306659"/>
            <a:ext cx="9693806" cy="1828800"/>
            <a:chOff x="-381000" y="2306659"/>
            <a:chExt cx="9693806" cy="1828800"/>
          </a:xfrm>
        </p:grpSpPr>
        <p:grpSp>
          <p:nvGrpSpPr>
            <p:cNvPr id="6" name="Group 5"/>
            <p:cNvGrpSpPr/>
            <p:nvPr/>
          </p:nvGrpSpPr>
          <p:grpSpPr>
            <a:xfrm>
              <a:off x="-381000" y="2306659"/>
              <a:ext cx="9693806" cy="1828800"/>
              <a:chOff x="-381000" y="2306659"/>
              <a:chExt cx="9693806" cy="1828800"/>
            </a:xfrm>
          </p:grpSpPr>
          <p:sp>
            <p:nvSpPr>
              <p:cNvPr id="16" name="Rectangle 15"/>
              <p:cNvSpPr/>
              <p:nvPr/>
            </p:nvSpPr>
            <p:spPr>
              <a:xfrm>
                <a:off x="3562881" y="2306659"/>
                <a:ext cx="5749925" cy="1828800"/>
              </a:xfrm>
              <a:prstGeom prst="rect">
                <a:avLst/>
              </a:prstGeom>
              <a:solidFill>
                <a:srgbClr val="0098E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98E0"/>
                  </a:solidFill>
                  <a:latin typeface="+mj-ea"/>
                  <a:ea typeface="+mj-ea"/>
                  <a:cs typeface="ヒラギノ角ゴ Pro W3" charset="0"/>
                </a:endParaRPr>
              </a:p>
            </p:txBody>
          </p:sp>
          <p:pic>
            <p:nvPicPr>
              <p:cNvPr id="4" name="Picture 3"/>
              <p:cNvPicPr>
                <a:picLocks noChangeAspect="1"/>
              </p:cNvPicPr>
              <p:nvPr/>
            </p:nvPicPr>
            <p:blipFill rotWithShape="1">
              <a:blip r:embed="rId5"/>
              <a:srcRect l="-9363" r="-3900" b="16213"/>
              <a:stretch/>
            </p:blipFill>
            <p:spPr>
              <a:xfrm>
                <a:off x="-381000" y="2306659"/>
                <a:ext cx="4241404" cy="1828800"/>
              </a:xfrm>
              <a:prstGeom prst="rect">
                <a:avLst/>
              </a:prstGeom>
              <a:effectLst/>
            </p:spPr>
          </p:pic>
        </p:grpSp>
        <p:pic>
          <p:nvPicPr>
            <p:cNvPr id="47112" name="Picture 7"/>
            <p:cNvPicPr>
              <a:picLocks noChangeAspect="1"/>
            </p:cNvPicPr>
            <p:nvPr/>
          </p:nvPicPr>
          <p:blipFill>
            <a:blip r:embed="rId6"/>
            <a:srcRect/>
            <a:stretch>
              <a:fillRect/>
            </a:stretch>
          </p:blipFill>
          <p:spPr bwMode="auto">
            <a:xfrm>
              <a:off x="4131206" y="2761072"/>
              <a:ext cx="846138" cy="879526"/>
            </a:xfrm>
            <a:prstGeom prst="rect">
              <a:avLst/>
            </a:prstGeom>
            <a:noFill/>
            <a:ln w="9525">
              <a:noFill/>
              <a:miter lim="800000"/>
              <a:headEnd/>
              <a:tailEnd/>
            </a:ln>
          </p:spPr>
        </p:pic>
        <p:sp>
          <p:nvSpPr>
            <p:cNvPr id="11" name="Subtitle 4"/>
            <p:cNvSpPr txBox="1">
              <a:spLocks/>
            </p:cNvSpPr>
            <p:nvPr/>
          </p:nvSpPr>
          <p:spPr>
            <a:xfrm>
              <a:off x="5315481" y="2648862"/>
              <a:ext cx="3810000" cy="1105597"/>
            </a:xfrm>
            <a:prstGeom prst="rect">
              <a:avLst/>
            </a:prstGeom>
            <a:effectLst/>
          </p:spPr>
          <p:txBody>
            <a:bodyPr lIns="0" tIns="0" rIns="0" bIns="0" anchor="ctr"/>
            <a:lstStyle>
              <a:lvl1pPr marL="342900" indent="-342900" algn="l" defTabSz="457200" rtl="0" eaLnBrk="1" latinLnBrk="0" hangingPunct="1">
                <a:spcBef>
                  <a:spcPct val="20000"/>
                </a:spcBef>
                <a:buFont typeface="Arial"/>
                <a:buChar char="•"/>
                <a:defRPr sz="3200" b="0" i="0" kern="1200">
                  <a:solidFill>
                    <a:srgbClr val="FFFFFF"/>
                  </a:solidFill>
                  <a:latin typeface="Georgia"/>
                  <a:ea typeface="+mn-ea"/>
                  <a:cs typeface="Century Gothic"/>
                </a:defRPr>
              </a:lvl1pPr>
              <a:lvl2pPr marL="742950" indent="-285750" algn="l" defTabSz="457200" rtl="0" eaLnBrk="1" latinLnBrk="0" hangingPunct="1">
                <a:spcBef>
                  <a:spcPct val="20000"/>
                </a:spcBef>
                <a:buFont typeface="Arial"/>
                <a:buChar char="–"/>
                <a:defRPr sz="2800" b="0" i="0" kern="1200">
                  <a:solidFill>
                    <a:srgbClr val="FFFFFF"/>
                  </a:solidFill>
                  <a:latin typeface="Georgia"/>
                  <a:ea typeface="+mn-ea"/>
                  <a:cs typeface="Century Gothic"/>
                </a:defRPr>
              </a:lvl2pPr>
              <a:lvl3pPr marL="1143000" indent="-228600" algn="l" defTabSz="457200" rtl="0" eaLnBrk="1" latinLnBrk="0" hangingPunct="1">
                <a:spcBef>
                  <a:spcPct val="20000"/>
                </a:spcBef>
                <a:buFont typeface="Arial"/>
                <a:buChar char="•"/>
                <a:defRPr sz="2400" b="0" i="0" kern="1200">
                  <a:solidFill>
                    <a:srgbClr val="FFFFFF"/>
                  </a:solidFill>
                  <a:latin typeface="Georgia"/>
                  <a:ea typeface="+mn-ea"/>
                  <a:cs typeface="Century Gothic"/>
                </a:defRPr>
              </a:lvl3pPr>
              <a:lvl4pPr marL="1600200" indent="-228600" algn="l" defTabSz="457200" rtl="0" eaLnBrk="1" latinLnBrk="0" hangingPunct="1">
                <a:spcBef>
                  <a:spcPct val="20000"/>
                </a:spcBef>
                <a:buFont typeface="Arial"/>
                <a:buChar char="–"/>
                <a:defRPr sz="2000" b="0" i="0" kern="1200">
                  <a:solidFill>
                    <a:srgbClr val="FFFFFF"/>
                  </a:solidFill>
                  <a:latin typeface="Georgia"/>
                  <a:ea typeface="+mn-ea"/>
                  <a:cs typeface="Century Gothic"/>
                </a:defRPr>
              </a:lvl4pPr>
              <a:lvl5pPr marL="2057400" indent="-228600" algn="l" defTabSz="457200" rtl="0" eaLnBrk="1" latinLnBrk="0" hangingPunct="1">
                <a:spcBef>
                  <a:spcPct val="20000"/>
                </a:spcBef>
                <a:buFont typeface="Arial"/>
                <a:buChar char="»"/>
                <a:defRPr sz="2000" b="0" i="0" kern="1200">
                  <a:solidFill>
                    <a:srgbClr val="FFFFFF"/>
                  </a:solidFill>
                  <a:latin typeface="Georgia"/>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3200"/>
                </a:lnSpc>
                <a:spcBef>
                  <a:spcPts val="0"/>
                </a:spcBef>
                <a:buFont typeface="Arial"/>
                <a:buNone/>
                <a:defRPr/>
              </a:pPr>
              <a:r>
                <a:rPr lang="ja-JP" altLang="en-US" sz="3000" b="1" spc="-50" dirty="0" smtClean="0">
                  <a:solidFill>
                    <a:srgbClr val="005DAA"/>
                  </a:solidFill>
                  <a:latin typeface="+mj-ea"/>
                  <a:ea typeface="+mj-ea"/>
                  <a:cs typeface="Arial"/>
                </a:rPr>
                <a:t>アイデアを広げる</a:t>
              </a:r>
              <a:endParaRPr lang="en-US" sz="3000" b="1" spc="-50" dirty="0">
                <a:solidFill>
                  <a:srgbClr val="005DAA"/>
                </a:solidFill>
                <a:latin typeface="+mj-ea"/>
                <a:ea typeface="+mj-ea"/>
                <a:cs typeface="Arial"/>
              </a:endParaRPr>
            </a:p>
          </p:txBody>
        </p:sp>
      </p:grpSp>
      <p:grpSp>
        <p:nvGrpSpPr>
          <p:cNvPr id="18" name="Group 17"/>
          <p:cNvGrpSpPr/>
          <p:nvPr/>
        </p:nvGrpSpPr>
        <p:grpSpPr>
          <a:xfrm>
            <a:off x="-137160" y="4162891"/>
            <a:ext cx="9392285" cy="1828802"/>
            <a:chOff x="-137160" y="4273974"/>
            <a:chExt cx="9392285" cy="1828802"/>
          </a:xfrm>
          <a:solidFill>
            <a:srgbClr val="0098E0"/>
          </a:solidFill>
        </p:grpSpPr>
        <p:sp>
          <p:nvSpPr>
            <p:cNvPr id="17" name="Rectangle 16"/>
            <p:cNvSpPr/>
            <p:nvPr/>
          </p:nvSpPr>
          <p:spPr>
            <a:xfrm>
              <a:off x="3505200" y="4273974"/>
              <a:ext cx="5749925" cy="18288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98E0"/>
                </a:solidFill>
                <a:latin typeface="+mj-ea"/>
                <a:ea typeface="+mj-ea"/>
                <a:cs typeface="ヒラギノ角ゴ Pro W3" charset="0"/>
              </a:endParaRPr>
            </a:p>
          </p:txBody>
        </p:sp>
        <p:pic>
          <p:nvPicPr>
            <p:cNvPr id="5" name="Picture 4"/>
            <p:cNvPicPr>
              <a:picLocks noChangeAspect="1"/>
            </p:cNvPicPr>
            <p:nvPr/>
          </p:nvPicPr>
          <p:blipFill rotWithShape="1">
            <a:blip r:embed="rId7"/>
            <a:srcRect l="-2935" t="5465" r="-10077" b="16536"/>
            <a:stretch/>
          </p:blipFill>
          <p:spPr>
            <a:xfrm>
              <a:off x="-137160" y="4273974"/>
              <a:ext cx="4237566" cy="1828802"/>
            </a:xfrm>
            <a:prstGeom prst="rect">
              <a:avLst/>
            </a:prstGeom>
            <a:grpFill/>
            <a:effectLst/>
          </p:spPr>
        </p:pic>
        <p:grpSp>
          <p:nvGrpSpPr>
            <p:cNvPr id="9" name="Group 8"/>
            <p:cNvGrpSpPr/>
            <p:nvPr/>
          </p:nvGrpSpPr>
          <p:grpSpPr>
            <a:xfrm>
              <a:off x="4149725" y="4663440"/>
              <a:ext cx="4994275" cy="1025525"/>
              <a:chOff x="4149725" y="5114862"/>
              <a:chExt cx="4994275" cy="1025525"/>
            </a:xfrm>
            <a:grpFill/>
          </p:grpSpPr>
          <p:pic>
            <p:nvPicPr>
              <p:cNvPr id="47111" name="Picture 5"/>
              <p:cNvPicPr>
                <a:picLocks noChangeAspect="1"/>
              </p:cNvPicPr>
              <p:nvPr/>
            </p:nvPicPr>
            <p:blipFill>
              <a:blip r:embed="rId8"/>
              <a:srcRect/>
              <a:stretch>
                <a:fillRect/>
              </a:stretch>
            </p:blipFill>
            <p:spPr bwMode="auto">
              <a:xfrm>
                <a:off x="4149725" y="5205349"/>
                <a:ext cx="846138" cy="846138"/>
              </a:xfrm>
              <a:prstGeom prst="rect">
                <a:avLst/>
              </a:prstGeom>
              <a:grpFill/>
              <a:ln w="9525">
                <a:noFill/>
                <a:miter lim="800000"/>
                <a:headEnd/>
                <a:tailEnd/>
              </a:ln>
            </p:spPr>
          </p:pic>
          <p:sp>
            <p:nvSpPr>
              <p:cNvPr id="12" name="Subtitle 4"/>
              <p:cNvSpPr txBox="1">
                <a:spLocks/>
              </p:cNvSpPr>
              <p:nvPr/>
            </p:nvSpPr>
            <p:spPr>
              <a:xfrm>
                <a:off x="5334000" y="5114862"/>
                <a:ext cx="3810000" cy="1025525"/>
              </a:xfrm>
              <a:prstGeom prst="rect">
                <a:avLst/>
              </a:prstGeom>
              <a:grpFill/>
              <a:effectLst/>
            </p:spPr>
            <p:txBody>
              <a:bodyPr lIns="0" tIns="0" rIns="0" bIns="0" anchor="ctr"/>
              <a:lstStyle>
                <a:lvl1pPr marL="342900" indent="-342900" algn="l" defTabSz="457200" rtl="0" eaLnBrk="1" latinLnBrk="0" hangingPunct="1">
                  <a:spcBef>
                    <a:spcPct val="20000"/>
                  </a:spcBef>
                  <a:buFont typeface="Arial"/>
                  <a:buChar char="•"/>
                  <a:defRPr sz="3200" b="0" i="0" kern="1200">
                    <a:solidFill>
                      <a:srgbClr val="FFFFFF"/>
                    </a:solidFill>
                    <a:latin typeface="Georgia"/>
                    <a:ea typeface="+mn-ea"/>
                    <a:cs typeface="Century Gothic"/>
                  </a:defRPr>
                </a:lvl1pPr>
                <a:lvl2pPr marL="742950" indent="-285750" algn="l" defTabSz="457200" rtl="0" eaLnBrk="1" latinLnBrk="0" hangingPunct="1">
                  <a:spcBef>
                    <a:spcPct val="20000"/>
                  </a:spcBef>
                  <a:buFont typeface="Arial"/>
                  <a:buChar char="–"/>
                  <a:defRPr sz="2800" b="0" i="0" kern="1200">
                    <a:solidFill>
                      <a:srgbClr val="FFFFFF"/>
                    </a:solidFill>
                    <a:latin typeface="Georgia"/>
                    <a:ea typeface="+mn-ea"/>
                    <a:cs typeface="Century Gothic"/>
                  </a:defRPr>
                </a:lvl2pPr>
                <a:lvl3pPr marL="1143000" indent="-228600" algn="l" defTabSz="457200" rtl="0" eaLnBrk="1" latinLnBrk="0" hangingPunct="1">
                  <a:spcBef>
                    <a:spcPct val="20000"/>
                  </a:spcBef>
                  <a:buFont typeface="Arial"/>
                  <a:buChar char="•"/>
                  <a:defRPr sz="2400" b="0" i="0" kern="1200">
                    <a:solidFill>
                      <a:srgbClr val="FFFFFF"/>
                    </a:solidFill>
                    <a:latin typeface="Georgia"/>
                    <a:ea typeface="+mn-ea"/>
                    <a:cs typeface="Century Gothic"/>
                  </a:defRPr>
                </a:lvl3pPr>
                <a:lvl4pPr marL="1600200" indent="-228600" algn="l" defTabSz="457200" rtl="0" eaLnBrk="1" latinLnBrk="0" hangingPunct="1">
                  <a:spcBef>
                    <a:spcPct val="20000"/>
                  </a:spcBef>
                  <a:buFont typeface="Arial"/>
                  <a:buChar char="–"/>
                  <a:defRPr sz="2000" b="0" i="0" kern="1200">
                    <a:solidFill>
                      <a:srgbClr val="FFFFFF"/>
                    </a:solidFill>
                    <a:latin typeface="Georgia"/>
                    <a:ea typeface="+mn-ea"/>
                    <a:cs typeface="Century Gothic"/>
                  </a:defRPr>
                </a:lvl4pPr>
                <a:lvl5pPr marL="2057400" indent="-228600" algn="l" defTabSz="457200" rtl="0" eaLnBrk="1" latinLnBrk="0" hangingPunct="1">
                  <a:spcBef>
                    <a:spcPct val="20000"/>
                  </a:spcBef>
                  <a:buFont typeface="Arial"/>
                  <a:buChar char="»"/>
                  <a:defRPr sz="2000" b="0" i="0" kern="1200">
                    <a:solidFill>
                      <a:srgbClr val="FFFFFF"/>
                    </a:solidFill>
                    <a:latin typeface="Georgia"/>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4000"/>
                  </a:lnSpc>
                  <a:spcBef>
                    <a:spcPts val="0"/>
                  </a:spcBef>
                  <a:buFont typeface="Arial"/>
                  <a:buNone/>
                  <a:defRPr/>
                </a:pPr>
                <a:r>
                  <a:rPr lang="ja-JP" altLang="en-US" sz="3000" b="1" spc="-50" dirty="0" smtClean="0">
                    <a:solidFill>
                      <a:srgbClr val="005DAA"/>
                    </a:solidFill>
                    <a:latin typeface="+mj-ea"/>
                    <a:ea typeface="+mj-ea"/>
                    <a:cs typeface="Arial"/>
                  </a:rPr>
                  <a:t>行動する</a:t>
                </a:r>
                <a:endParaRPr lang="en-US" sz="3000" b="1" spc="-50" dirty="0">
                  <a:solidFill>
                    <a:srgbClr val="005DAA"/>
                  </a:solidFill>
                  <a:latin typeface="+mj-ea"/>
                  <a:ea typeface="+mj-ea"/>
                  <a:cs typeface="Arial"/>
                </a:endParaRPr>
              </a:p>
            </p:txBody>
          </p:sp>
        </p:grpSp>
      </p:grpSp>
    </p:spTree>
    <p:extLst>
      <p:ext uri="{BB962C8B-B14F-4D97-AF65-F5344CB8AC3E}">
        <p14:creationId xmlns:p14="http://schemas.microsoft.com/office/powerpoint/2010/main" val="2318784508"/>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dirty="0" smtClean="0">
                <a:latin typeface="+mj-ea"/>
                <a:ea typeface="+mj-ea"/>
              </a:rPr>
              <a:t>回答者の</a:t>
            </a:r>
            <a:r>
              <a:rPr lang="en-US" dirty="0" smtClean="0">
                <a:latin typeface="Arial" panose="020B0604020202020204" pitchFamily="34" charset="0"/>
                <a:ea typeface="+mj-ea"/>
                <a:cs typeface="Arial" panose="020B0604020202020204" pitchFamily="34" charset="0"/>
              </a:rPr>
              <a:t>90</a:t>
            </a:r>
            <a:r>
              <a:rPr lang="ja-JP" altLang="en-US" dirty="0" smtClean="0">
                <a:latin typeface="+mj-ea"/>
                <a:ea typeface="+mj-ea"/>
              </a:rPr>
              <a:t>％が要</a:t>
            </a:r>
            <a:r>
              <a:rPr lang="ja-JP" altLang="en-US" dirty="0">
                <a:latin typeface="+mj-ea"/>
                <a:ea typeface="+mj-ea"/>
              </a:rPr>
              <a:t>望</a:t>
            </a:r>
            <a:endParaRPr lang="en-US" dirty="0">
              <a:latin typeface="+mj-ea"/>
              <a:ea typeface="+mj-ea"/>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95" t="152" r="60503" b="-152"/>
          <a:stretch/>
        </p:blipFill>
        <p:spPr>
          <a:xfrm>
            <a:off x="5105400" y="1914351"/>
            <a:ext cx="3474720" cy="3393649"/>
          </a:xfrm>
          <a:prstGeom prst="rect">
            <a:avLst/>
          </a:prstGeom>
        </p:spPr>
      </p:pic>
      <p:sp>
        <p:nvSpPr>
          <p:cNvPr id="9" name="TextBox 8"/>
          <p:cNvSpPr txBox="1"/>
          <p:nvPr/>
        </p:nvSpPr>
        <p:spPr>
          <a:xfrm>
            <a:off x="381000" y="1410574"/>
            <a:ext cx="4174541" cy="3970318"/>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ja-JP" altLang="en-US" sz="2800" b="1" dirty="0" smtClean="0">
                <a:solidFill>
                  <a:srgbClr val="3155A4"/>
                </a:solidFill>
                <a:latin typeface="+mj-ea"/>
                <a:ea typeface="+mj-ea"/>
              </a:rPr>
              <a:t>さらな</a:t>
            </a:r>
            <a:r>
              <a:rPr lang="ja-JP" altLang="en-US" sz="2800" b="1" dirty="0">
                <a:solidFill>
                  <a:srgbClr val="3155A4"/>
                </a:solidFill>
                <a:latin typeface="+mj-ea"/>
                <a:ea typeface="+mj-ea"/>
              </a:rPr>
              <a:t>る</a:t>
            </a:r>
            <a:r>
              <a:rPr lang="ja-JP" altLang="en-US" sz="2800" b="1" dirty="0" smtClean="0">
                <a:solidFill>
                  <a:srgbClr val="3155A4"/>
                </a:solidFill>
                <a:latin typeface="+mj-ea"/>
                <a:ea typeface="+mj-ea"/>
              </a:rPr>
              <a:t>研修</a:t>
            </a:r>
            <a:endParaRPr lang="en-US" sz="2800" b="1" dirty="0" smtClean="0">
              <a:solidFill>
                <a:srgbClr val="3155A4"/>
              </a:solidFill>
              <a:latin typeface="+mj-ea"/>
              <a:ea typeface="+mj-ea"/>
            </a:endParaRPr>
          </a:p>
          <a:p>
            <a:pPr marL="342900" indent="-342900">
              <a:lnSpc>
                <a:spcPct val="150000"/>
              </a:lnSpc>
              <a:buFont typeface="Arial" panose="020B0604020202020204" pitchFamily="34" charset="0"/>
              <a:buChar char="•"/>
            </a:pPr>
            <a:r>
              <a:rPr lang="ja-JP" altLang="en-US" sz="2800" b="1" dirty="0" smtClean="0">
                <a:solidFill>
                  <a:srgbClr val="3155A4"/>
                </a:solidFill>
                <a:latin typeface="+mj-ea"/>
                <a:ea typeface="+mj-ea"/>
              </a:rPr>
              <a:t>クラブ同士のつながり</a:t>
            </a:r>
            <a:endParaRPr lang="en-US" sz="2800" b="1" dirty="0" smtClean="0">
              <a:solidFill>
                <a:srgbClr val="3155A4"/>
              </a:solidFill>
              <a:latin typeface="+mj-ea"/>
              <a:ea typeface="+mj-ea"/>
            </a:endParaRPr>
          </a:p>
          <a:p>
            <a:pPr marL="342900" indent="-342900">
              <a:lnSpc>
                <a:spcPct val="150000"/>
              </a:lnSpc>
              <a:buFont typeface="Arial" panose="020B0604020202020204" pitchFamily="34" charset="0"/>
              <a:buChar char="•"/>
            </a:pPr>
            <a:r>
              <a:rPr lang="ja-JP" altLang="en-US" sz="2800" b="1" dirty="0" smtClean="0">
                <a:solidFill>
                  <a:srgbClr val="3155A4"/>
                </a:solidFill>
                <a:latin typeface="+mj-ea"/>
                <a:ea typeface="+mj-ea"/>
              </a:rPr>
              <a:t>計画</a:t>
            </a:r>
            <a:r>
              <a:rPr lang="ja-JP" altLang="en-US" sz="2800" b="1" dirty="0">
                <a:solidFill>
                  <a:srgbClr val="3155A4"/>
                </a:solidFill>
                <a:latin typeface="+mj-ea"/>
                <a:ea typeface="+mj-ea"/>
              </a:rPr>
              <a:t>のため</a:t>
            </a:r>
            <a:r>
              <a:rPr lang="ja-JP" altLang="en-US" sz="2800" b="1" dirty="0" smtClean="0">
                <a:solidFill>
                  <a:srgbClr val="3155A4"/>
                </a:solidFill>
                <a:latin typeface="+mj-ea"/>
                <a:ea typeface="+mj-ea"/>
              </a:rPr>
              <a:t>の資料</a:t>
            </a:r>
            <a:endParaRPr lang="en-US" sz="2800" b="1" dirty="0" smtClean="0">
              <a:solidFill>
                <a:srgbClr val="3155A4"/>
              </a:solidFill>
              <a:latin typeface="+mj-ea"/>
              <a:ea typeface="+mj-ea"/>
            </a:endParaRPr>
          </a:p>
          <a:p>
            <a:pPr marL="342900" indent="-342900">
              <a:lnSpc>
                <a:spcPct val="150000"/>
              </a:lnSpc>
              <a:buFont typeface="Arial" panose="020B0604020202020204" pitchFamily="34" charset="0"/>
              <a:buChar char="•"/>
            </a:pPr>
            <a:r>
              <a:rPr lang="ja-JP" altLang="en-US" sz="2800" b="1" dirty="0">
                <a:solidFill>
                  <a:srgbClr val="3155A4"/>
                </a:solidFill>
                <a:latin typeface="+mj-ea"/>
                <a:ea typeface="+mj-ea"/>
              </a:rPr>
              <a:t>オンライ</a:t>
            </a:r>
            <a:r>
              <a:rPr lang="ja-JP" altLang="en-US" sz="2800" b="1" dirty="0" smtClean="0">
                <a:solidFill>
                  <a:srgbClr val="3155A4"/>
                </a:solidFill>
                <a:latin typeface="+mj-ea"/>
                <a:ea typeface="+mj-ea"/>
              </a:rPr>
              <a:t>ン</a:t>
            </a:r>
            <a:r>
              <a:rPr lang="ja-JP" altLang="en-US" sz="2800" b="1" dirty="0">
                <a:solidFill>
                  <a:srgbClr val="3155A4"/>
                </a:solidFill>
                <a:latin typeface="+mj-ea"/>
                <a:ea typeface="+mj-ea"/>
              </a:rPr>
              <a:t>ツール</a:t>
            </a:r>
            <a:endParaRPr lang="en-US" sz="2800" b="1" dirty="0" smtClean="0">
              <a:solidFill>
                <a:srgbClr val="3155A4"/>
              </a:solidFill>
              <a:latin typeface="+mj-ea"/>
              <a:ea typeface="+mj-ea"/>
            </a:endParaRPr>
          </a:p>
          <a:p>
            <a:pPr marL="342900" indent="-342900">
              <a:lnSpc>
                <a:spcPct val="150000"/>
              </a:lnSpc>
              <a:buFont typeface="Arial" panose="020B0604020202020204" pitchFamily="34" charset="0"/>
              <a:buChar char="•"/>
            </a:pPr>
            <a:r>
              <a:rPr lang="ja-JP" altLang="en-US" sz="2800" b="1" dirty="0">
                <a:solidFill>
                  <a:srgbClr val="3155A4"/>
                </a:solidFill>
                <a:latin typeface="+mj-ea"/>
                <a:ea typeface="+mj-ea"/>
              </a:rPr>
              <a:t>リーダ</a:t>
            </a:r>
            <a:r>
              <a:rPr lang="ja-JP" altLang="en-US" sz="2800" b="1" dirty="0" smtClean="0">
                <a:solidFill>
                  <a:srgbClr val="3155A4"/>
                </a:solidFill>
                <a:latin typeface="+mj-ea"/>
                <a:ea typeface="+mj-ea"/>
              </a:rPr>
              <a:t>ーシップ育成計画</a:t>
            </a:r>
            <a:endParaRPr lang="en-US" sz="2800" b="1" dirty="0" smtClean="0">
              <a:solidFill>
                <a:srgbClr val="3155A4"/>
              </a:solidFill>
              <a:latin typeface="+mj-ea"/>
              <a:ea typeface="+mj-ea"/>
            </a:endParaRPr>
          </a:p>
          <a:p>
            <a:pPr marL="342900" indent="-342900">
              <a:lnSpc>
                <a:spcPct val="150000"/>
              </a:lnSpc>
              <a:buFont typeface="Arial" panose="020B0604020202020204" pitchFamily="34" charset="0"/>
              <a:buChar char="•"/>
            </a:pPr>
            <a:r>
              <a:rPr lang="ja-JP" altLang="en-US" sz="2800" b="1" dirty="0">
                <a:solidFill>
                  <a:srgbClr val="3155A4"/>
                </a:solidFill>
                <a:latin typeface="+mj-ea"/>
                <a:ea typeface="+mj-ea"/>
              </a:rPr>
              <a:t>ソーシャ</a:t>
            </a:r>
            <a:r>
              <a:rPr lang="ja-JP" altLang="en-US" sz="2800" b="1" dirty="0" smtClean="0">
                <a:solidFill>
                  <a:srgbClr val="3155A4"/>
                </a:solidFill>
                <a:latin typeface="+mj-ea"/>
                <a:ea typeface="+mj-ea"/>
              </a:rPr>
              <a:t>ル</a:t>
            </a:r>
            <a:r>
              <a:rPr lang="ja-JP" altLang="en-US" sz="2800" b="1" dirty="0">
                <a:solidFill>
                  <a:srgbClr val="3155A4"/>
                </a:solidFill>
                <a:latin typeface="+mj-ea"/>
                <a:ea typeface="+mj-ea"/>
              </a:rPr>
              <a:t>メディ</a:t>
            </a:r>
            <a:r>
              <a:rPr lang="ja-JP" altLang="en-US" sz="2800" b="1" dirty="0" smtClean="0">
                <a:solidFill>
                  <a:srgbClr val="3155A4"/>
                </a:solidFill>
                <a:latin typeface="+mj-ea"/>
                <a:ea typeface="+mj-ea"/>
              </a:rPr>
              <a:t>ア</a:t>
            </a:r>
            <a:r>
              <a:rPr lang="ja-JP" altLang="en-US" sz="2800" b="1" dirty="0">
                <a:solidFill>
                  <a:srgbClr val="3155A4"/>
                </a:solidFill>
                <a:latin typeface="+mj-ea"/>
                <a:ea typeface="+mj-ea"/>
              </a:rPr>
              <a:t>研</a:t>
            </a:r>
            <a:r>
              <a:rPr lang="ja-JP" altLang="en-US" sz="2800" b="1" dirty="0" smtClean="0">
                <a:solidFill>
                  <a:srgbClr val="3155A4"/>
                </a:solidFill>
                <a:latin typeface="+mj-ea"/>
                <a:ea typeface="+mj-ea"/>
              </a:rPr>
              <a:t>修</a:t>
            </a:r>
            <a:endParaRPr lang="en-US" sz="2800" b="1" dirty="0" err="1" smtClean="0">
              <a:solidFill>
                <a:srgbClr val="3155A4"/>
              </a:solidFill>
              <a:latin typeface="+mj-ea"/>
              <a:ea typeface="+mj-ea"/>
            </a:endParaRPr>
          </a:p>
        </p:txBody>
      </p:sp>
    </p:spTree>
    <p:extLst>
      <p:ext uri="{BB962C8B-B14F-4D97-AF65-F5344CB8AC3E}">
        <p14:creationId xmlns:p14="http://schemas.microsoft.com/office/powerpoint/2010/main" val="34088196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dirty="0">
                <a:latin typeface="+mj-ea"/>
                <a:ea typeface="+mj-ea"/>
              </a:rPr>
              <a:t>未</a:t>
            </a:r>
            <a:r>
              <a:rPr lang="ja-JP" altLang="en-US" dirty="0" smtClean="0">
                <a:latin typeface="+mj-ea"/>
                <a:ea typeface="+mj-ea"/>
              </a:rPr>
              <a:t>来</a:t>
            </a:r>
            <a:r>
              <a:rPr lang="ja-JP" altLang="en-US" dirty="0">
                <a:latin typeface="+mj-ea"/>
                <a:ea typeface="+mj-ea"/>
              </a:rPr>
              <a:t>に向</a:t>
            </a:r>
            <a:r>
              <a:rPr lang="ja-JP" altLang="en-US" dirty="0" smtClean="0">
                <a:latin typeface="+mj-ea"/>
                <a:ea typeface="+mj-ea"/>
              </a:rPr>
              <a:t>けた戦略</a:t>
            </a:r>
            <a:endParaRPr lang="en-US" dirty="0">
              <a:latin typeface="+mj-ea"/>
              <a:ea typeface="+mj-ea"/>
            </a:endParaRPr>
          </a:p>
        </p:txBody>
      </p:sp>
      <p:sp>
        <p:nvSpPr>
          <p:cNvPr id="5" name="TextBox 4"/>
          <p:cNvSpPr txBox="1"/>
          <p:nvPr/>
        </p:nvSpPr>
        <p:spPr>
          <a:xfrm>
            <a:off x="407569" y="3901324"/>
            <a:ext cx="2773042" cy="997196"/>
          </a:xfrm>
          <a:prstGeom prst="rect">
            <a:avLst/>
          </a:prstGeom>
          <a:noFill/>
        </p:spPr>
        <p:txBody>
          <a:bodyPr wrap="square" rtlCol="0">
            <a:spAutoFit/>
          </a:bodyPr>
          <a:lstStyle/>
          <a:p>
            <a:pPr algn="ctr" defTabSz="457130" fontAlgn="auto">
              <a:lnSpc>
                <a:spcPct val="105000"/>
              </a:lnSpc>
              <a:spcBef>
                <a:spcPts val="0"/>
              </a:spcBef>
              <a:spcAft>
                <a:spcPts val="0"/>
              </a:spcAft>
            </a:pPr>
            <a:r>
              <a:rPr lang="ja-JP" altLang="en-US" sz="2800" dirty="0" smtClean="0">
                <a:solidFill>
                  <a:srgbClr val="3155A4"/>
                </a:solidFill>
                <a:latin typeface="+mj-ea"/>
                <a:ea typeface="+mj-ea"/>
                <a:cs typeface="Arial"/>
              </a:rPr>
              <a:t>ロータリーの</a:t>
            </a:r>
            <a:r>
              <a:rPr lang="en-US" altLang="ja-JP" sz="2800" dirty="0" smtClean="0">
                <a:solidFill>
                  <a:srgbClr val="3155A4"/>
                </a:solidFill>
                <a:latin typeface="+mj-ea"/>
                <a:ea typeface="+mj-ea"/>
                <a:cs typeface="Arial"/>
              </a:rPr>
              <a:t/>
            </a:r>
            <a:br>
              <a:rPr lang="en-US" altLang="ja-JP" sz="2800" dirty="0" smtClean="0">
                <a:solidFill>
                  <a:srgbClr val="3155A4"/>
                </a:solidFill>
                <a:latin typeface="+mj-ea"/>
                <a:ea typeface="+mj-ea"/>
                <a:cs typeface="Arial"/>
              </a:rPr>
            </a:br>
            <a:r>
              <a:rPr lang="ja-JP" altLang="en-US" sz="2800" dirty="0" smtClean="0">
                <a:solidFill>
                  <a:srgbClr val="3155A4"/>
                </a:solidFill>
                <a:latin typeface="+mj-ea"/>
                <a:ea typeface="+mj-ea"/>
                <a:cs typeface="Arial"/>
              </a:rPr>
              <a:t>存在理由</a:t>
            </a:r>
            <a:endParaRPr lang="en-US" sz="2800" dirty="0" smtClean="0">
              <a:solidFill>
                <a:srgbClr val="3155A4"/>
              </a:solidFill>
              <a:latin typeface="+mj-ea"/>
              <a:ea typeface="+mj-ea"/>
              <a:cs typeface="Arial"/>
            </a:endParaRPr>
          </a:p>
        </p:txBody>
      </p:sp>
      <p:sp>
        <p:nvSpPr>
          <p:cNvPr id="6" name="TextBox 5"/>
          <p:cNvSpPr txBox="1"/>
          <p:nvPr/>
        </p:nvSpPr>
        <p:spPr>
          <a:xfrm>
            <a:off x="3137647" y="3890886"/>
            <a:ext cx="2734235" cy="1902059"/>
          </a:xfrm>
          <a:prstGeom prst="rect">
            <a:avLst/>
          </a:prstGeom>
          <a:noFill/>
        </p:spPr>
        <p:txBody>
          <a:bodyPr wrap="square" rtlCol="0">
            <a:spAutoFit/>
          </a:bodyPr>
          <a:lstStyle/>
          <a:p>
            <a:pPr algn="ctr" defTabSz="457130" fontAlgn="auto">
              <a:lnSpc>
                <a:spcPct val="105000"/>
              </a:lnSpc>
              <a:spcBef>
                <a:spcPts val="0"/>
              </a:spcBef>
              <a:spcAft>
                <a:spcPts val="0"/>
              </a:spcAft>
            </a:pPr>
            <a:r>
              <a:rPr lang="ja-JP" altLang="en-US" sz="2800" dirty="0">
                <a:solidFill>
                  <a:srgbClr val="3155A4"/>
                </a:solidFill>
                <a:latin typeface="+mj-ea"/>
                <a:ea typeface="+mj-ea"/>
                <a:cs typeface="Arial"/>
              </a:rPr>
              <a:t>ロータリ</a:t>
            </a:r>
            <a:r>
              <a:rPr lang="ja-JP" altLang="en-US" sz="2800" dirty="0" smtClean="0">
                <a:solidFill>
                  <a:srgbClr val="3155A4"/>
                </a:solidFill>
                <a:latin typeface="+mj-ea"/>
                <a:ea typeface="+mj-ea"/>
                <a:cs typeface="Arial"/>
              </a:rPr>
              <a:t>ーの</a:t>
            </a:r>
            <a:r>
              <a:rPr lang="en-US" altLang="ja-JP" sz="2800" dirty="0" smtClean="0">
                <a:solidFill>
                  <a:srgbClr val="3155A4"/>
                </a:solidFill>
                <a:latin typeface="+mj-ea"/>
                <a:ea typeface="+mj-ea"/>
                <a:cs typeface="Arial"/>
              </a:rPr>
              <a:t/>
            </a:r>
            <a:br>
              <a:rPr lang="en-US" altLang="ja-JP" sz="2800" dirty="0" smtClean="0">
                <a:solidFill>
                  <a:srgbClr val="3155A4"/>
                </a:solidFill>
                <a:latin typeface="+mj-ea"/>
                <a:ea typeface="+mj-ea"/>
                <a:cs typeface="Arial"/>
              </a:rPr>
            </a:br>
            <a:r>
              <a:rPr lang="ja-JP" altLang="en-US" sz="2800" dirty="0" smtClean="0">
                <a:solidFill>
                  <a:srgbClr val="3155A4"/>
                </a:solidFill>
                <a:latin typeface="+mj-ea"/>
                <a:ea typeface="+mj-ea"/>
                <a:cs typeface="Arial"/>
              </a:rPr>
              <a:t>信念</a:t>
            </a:r>
            <a:r>
              <a:rPr lang="en-US" sz="2800" dirty="0" smtClean="0">
                <a:solidFill>
                  <a:srgbClr val="3155A4"/>
                </a:solidFill>
                <a:latin typeface="+mj-ea"/>
                <a:ea typeface="+mj-ea"/>
                <a:cs typeface="Arial"/>
              </a:rPr>
              <a:t/>
            </a:r>
            <a:br>
              <a:rPr lang="en-US" sz="2800" dirty="0" smtClean="0">
                <a:solidFill>
                  <a:srgbClr val="3155A4"/>
                </a:solidFill>
                <a:latin typeface="+mj-ea"/>
                <a:ea typeface="+mj-ea"/>
                <a:cs typeface="Arial"/>
              </a:rPr>
            </a:br>
            <a:endParaRPr lang="en-US" sz="2800" dirty="0" smtClean="0">
              <a:solidFill>
                <a:srgbClr val="3155A4"/>
              </a:solidFill>
              <a:latin typeface="+mj-ea"/>
              <a:ea typeface="+mj-ea"/>
              <a:cs typeface="Arial"/>
            </a:endParaRPr>
          </a:p>
          <a:p>
            <a:pPr algn="ctr" defTabSz="457130" fontAlgn="auto">
              <a:lnSpc>
                <a:spcPct val="105000"/>
              </a:lnSpc>
              <a:spcBef>
                <a:spcPts val="0"/>
              </a:spcBef>
              <a:spcAft>
                <a:spcPts val="0"/>
              </a:spcAft>
            </a:pPr>
            <a:endParaRPr lang="en-US" sz="2800" dirty="0">
              <a:solidFill>
                <a:srgbClr val="3155A4"/>
              </a:solidFill>
              <a:latin typeface="Arial Narrow" panose="020B0606020202030204" pitchFamily="34" charset="0"/>
              <a:ea typeface="+mn-ea"/>
              <a:cs typeface="Arial"/>
            </a:endParaRPr>
          </a:p>
        </p:txBody>
      </p:sp>
      <p:sp>
        <p:nvSpPr>
          <p:cNvPr id="7" name="TextBox 6"/>
          <p:cNvSpPr txBox="1"/>
          <p:nvPr/>
        </p:nvSpPr>
        <p:spPr>
          <a:xfrm>
            <a:off x="5791262" y="3955107"/>
            <a:ext cx="3207358" cy="2225225"/>
          </a:xfrm>
          <a:prstGeom prst="rect">
            <a:avLst/>
          </a:prstGeom>
          <a:noFill/>
        </p:spPr>
        <p:txBody>
          <a:bodyPr wrap="square" rtlCol="0">
            <a:spAutoFit/>
          </a:bodyPr>
          <a:lstStyle/>
          <a:p>
            <a:pPr algn="ctr" defTabSz="457130" fontAlgn="auto">
              <a:lnSpc>
                <a:spcPct val="105000"/>
              </a:lnSpc>
              <a:spcBef>
                <a:spcPts val="0"/>
              </a:spcBef>
              <a:spcAft>
                <a:spcPts val="0"/>
              </a:spcAft>
            </a:pPr>
            <a:r>
              <a:rPr lang="ja-JP" altLang="en-US" sz="4400" b="1" dirty="0">
                <a:solidFill>
                  <a:srgbClr val="3155A4"/>
                </a:solidFill>
                <a:latin typeface="+mj-ea"/>
                <a:ea typeface="+mj-ea"/>
                <a:cs typeface="Arial"/>
              </a:rPr>
              <a:t>？</a:t>
            </a:r>
            <a:r>
              <a:rPr lang="en-US" sz="4400" b="1" dirty="0" smtClean="0">
                <a:solidFill>
                  <a:srgbClr val="3155A4"/>
                </a:solidFill>
                <a:latin typeface="Arial Narrow" panose="020B0606020202030204" pitchFamily="34" charset="0"/>
                <a:cs typeface="Arial"/>
              </a:rPr>
              <a:t/>
            </a:r>
            <a:br>
              <a:rPr lang="en-US" sz="4400" b="1" dirty="0" smtClean="0">
                <a:solidFill>
                  <a:srgbClr val="3155A4"/>
                </a:solidFill>
                <a:latin typeface="Arial Narrow" panose="020B0606020202030204" pitchFamily="34" charset="0"/>
                <a:cs typeface="Arial"/>
              </a:rPr>
            </a:br>
            <a:r>
              <a:rPr lang="en-US" sz="4400" b="1" dirty="0" smtClean="0">
                <a:solidFill>
                  <a:srgbClr val="3155A4"/>
                </a:solidFill>
                <a:latin typeface="Arial Narrow" panose="020B0606020202030204" pitchFamily="34" charset="0"/>
                <a:cs typeface="Arial"/>
              </a:rPr>
              <a:t/>
            </a:r>
            <a:br>
              <a:rPr lang="en-US" sz="4400" b="1" dirty="0" smtClean="0">
                <a:solidFill>
                  <a:srgbClr val="3155A4"/>
                </a:solidFill>
                <a:latin typeface="Arial Narrow" panose="020B0606020202030204" pitchFamily="34" charset="0"/>
                <a:cs typeface="Arial"/>
              </a:rPr>
            </a:br>
            <a:endParaRPr lang="en-US" sz="4400" b="1" dirty="0" smtClean="0">
              <a:solidFill>
                <a:srgbClr val="3155A4"/>
              </a:solidFill>
              <a:latin typeface="Arial Narrow" panose="020B0606020202030204" pitchFamily="34" charset="0"/>
              <a:cs typeface="Arial"/>
            </a:endParaRPr>
          </a:p>
        </p:txBody>
      </p:sp>
      <p:sp>
        <p:nvSpPr>
          <p:cNvPr id="8" name="Rectangle 7"/>
          <p:cNvSpPr/>
          <p:nvPr/>
        </p:nvSpPr>
        <p:spPr>
          <a:xfrm>
            <a:off x="4027470" y="3244334"/>
            <a:ext cx="1089060" cy="369332"/>
          </a:xfrm>
          <a:prstGeom prst="rect">
            <a:avLst/>
          </a:prstGeom>
        </p:spPr>
        <p:txBody>
          <a:bodyPr wrap="none">
            <a:spAutoFit/>
          </a:bodyPr>
          <a:lstStyle/>
          <a:p>
            <a:pPr fontAlgn="auto">
              <a:spcBef>
                <a:spcPts val="0"/>
              </a:spcBef>
              <a:spcAft>
                <a:spcPts val="0"/>
              </a:spcAft>
            </a:pPr>
            <a:r>
              <a:rPr lang="en-US" sz="1800" b="1" dirty="0">
                <a:solidFill>
                  <a:prstClr val="white"/>
                </a:solidFill>
                <a:latin typeface="Arial Narrow" pitchFamily="34" charset="0"/>
                <a:cs typeface="Arial Bold"/>
              </a:rPr>
              <a:t>ESSENCE</a:t>
            </a:r>
            <a:endParaRPr lang="en-US" sz="1800" dirty="0">
              <a:solidFill>
                <a:prstClr val="black"/>
              </a:solidFill>
              <a:latin typeface="Georgia"/>
            </a:endParaRPr>
          </a:p>
        </p:txBody>
      </p:sp>
      <p:sp>
        <p:nvSpPr>
          <p:cNvPr id="11" name="Title 1"/>
          <p:cNvSpPr txBox="1">
            <a:spLocks/>
          </p:cNvSpPr>
          <p:nvPr/>
        </p:nvSpPr>
        <p:spPr>
          <a:xfrm>
            <a:off x="457200" y="2255354"/>
            <a:ext cx="2641804" cy="1494882"/>
          </a:xfrm>
          <a:prstGeom prst="rect">
            <a:avLst/>
          </a:prstGeom>
          <a:solidFill>
            <a:schemeClr val="accent3"/>
          </a:solidFill>
        </p:spPr>
        <p:txBody>
          <a:bodyPr anchor="ctr"/>
          <a:lstStyle>
            <a:lvl1pPr algn="l" defTabSz="914400" rtl="0" eaLnBrk="1" latinLnBrk="0" hangingPunct="1">
              <a:lnSpc>
                <a:spcPct val="90000"/>
              </a:lnSpc>
              <a:spcBef>
                <a:spcPct val="0"/>
              </a:spcBef>
              <a:buNone/>
              <a:defRPr sz="3200" b="1" i="0" kern="1200">
                <a:solidFill>
                  <a:schemeClr val="accent3"/>
                </a:solidFill>
                <a:latin typeface="Arial Narrow" charset="0"/>
                <a:ea typeface="Arial Narrow" charset="0"/>
                <a:cs typeface="Arial Narrow" charset="0"/>
              </a:defRPr>
            </a:lvl1pPr>
          </a:lstStyle>
          <a:p>
            <a:pPr algn="ctr" fontAlgn="auto">
              <a:spcAft>
                <a:spcPts val="0"/>
              </a:spcAft>
            </a:pPr>
            <a:r>
              <a:rPr lang="ja-JP" altLang="en-US" sz="2800" dirty="0" smtClean="0">
                <a:solidFill>
                  <a:srgbClr val="FFFFFF"/>
                </a:solidFill>
                <a:latin typeface="+mj-ea"/>
                <a:ea typeface="+mj-ea"/>
              </a:rPr>
              <a:t>使命</a:t>
            </a:r>
            <a:endParaRPr lang="en-US" sz="2800" dirty="0">
              <a:solidFill>
                <a:srgbClr val="FFFFFF"/>
              </a:solidFill>
              <a:latin typeface="+mj-ea"/>
              <a:ea typeface="+mj-ea"/>
            </a:endParaRPr>
          </a:p>
        </p:txBody>
      </p:sp>
      <p:sp>
        <p:nvSpPr>
          <p:cNvPr id="12" name="Title 1"/>
          <p:cNvSpPr txBox="1">
            <a:spLocks/>
          </p:cNvSpPr>
          <p:nvPr/>
        </p:nvSpPr>
        <p:spPr>
          <a:xfrm>
            <a:off x="3203285" y="2255354"/>
            <a:ext cx="2641804" cy="1494882"/>
          </a:xfrm>
          <a:prstGeom prst="rect">
            <a:avLst/>
          </a:prstGeom>
          <a:solidFill>
            <a:schemeClr val="accent2">
              <a:lumMod val="60000"/>
              <a:lumOff val="40000"/>
            </a:schemeClr>
          </a:solidFill>
        </p:spPr>
        <p:txBody>
          <a:bodyPr anchor="ctr"/>
          <a:lstStyle>
            <a:lvl1pPr algn="l" defTabSz="914400" rtl="0" eaLnBrk="1" latinLnBrk="0" hangingPunct="1">
              <a:lnSpc>
                <a:spcPct val="90000"/>
              </a:lnSpc>
              <a:spcBef>
                <a:spcPct val="0"/>
              </a:spcBef>
              <a:buNone/>
              <a:defRPr sz="3200" b="1" i="0" kern="1200">
                <a:solidFill>
                  <a:schemeClr val="accent3"/>
                </a:solidFill>
                <a:latin typeface="Arial Narrow" charset="0"/>
                <a:ea typeface="Arial Narrow" charset="0"/>
                <a:cs typeface="Arial Narrow" charset="0"/>
              </a:defRPr>
            </a:lvl1pPr>
          </a:lstStyle>
          <a:p>
            <a:pPr algn="ctr" fontAlgn="auto">
              <a:spcAft>
                <a:spcPts val="0"/>
              </a:spcAft>
            </a:pPr>
            <a:r>
              <a:rPr lang="ja-JP" altLang="en-US" sz="2800" dirty="0">
                <a:solidFill>
                  <a:srgbClr val="005DAA"/>
                </a:solidFill>
                <a:latin typeface="+mj-ea"/>
                <a:ea typeface="+mj-ea"/>
              </a:rPr>
              <a:t>価値</a:t>
            </a:r>
            <a:r>
              <a:rPr lang="ja-JP" altLang="en-US" sz="2800" dirty="0" smtClean="0">
                <a:solidFill>
                  <a:srgbClr val="005DAA"/>
                </a:solidFill>
                <a:latin typeface="+mj-ea"/>
                <a:ea typeface="+mj-ea"/>
              </a:rPr>
              <a:t>観</a:t>
            </a:r>
            <a:endParaRPr lang="en-US" sz="2800" dirty="0">
              <a:solidFill>
                <a:srgbClr val="005DAA"/>
              </a:solidFill>
              <a:latin typeface="+mj-ea"/>
              <a:ea typeface="+mj-ea"/>
            </a:endParaRPr>
          </a:p>
        </p:txBody>
      </p:sp>
      <p:sp>
        <p:nvSpPr>
          <p:cNvPr id="13" name="Title 1"/>
          <p:cNvSpPr txBox="1">
            <a:spLocks/>
          </p:cNvSpPr>
          <p:nvPr/>
        </p:nvSpPr>
        <p:spPr>
          <a:xfrm>
            <a:off x="5949371" y="2255354"/>
            <a:ext cx="2641804" cy="1494882"/>
          </a:xfrm>
          <a:prstGeom prst="rect">
            <a:avLst/>
          </a:prstGeom>
          <a:solidFill>
            <a:schemeClr val="accent4"/>
          </a:solidFill>
        </p:spPr>
        <p:txBody>
          <a:bodyPr anchor="ctr"/>
          <a:lstStyle>
            <a:lvl1pPr algn="l" defTabSz="914400" rtl="0" eaLnBrk="1" latinLnBrk="0" hangingPunct="1">
              <a:lnSpc>
                <a:spcPct val="90000"/>
              </a:lnSpc>
              <a:spcBef>
                <a:spcPct val="0"/>
              </a:spcBef>
              <a:buNone/>
              <a:defRPr sz="3200" b="1" i="0" kern="1200">
                <a:solidFill>
                  <a:schemeClr val="accent3"/>
                </a:solidFill>
                <a:latin typeface="Arial Narrow" charset="0"/>
                <a:ea typeface="Arial Narrow" charset="0"/>
                <a:cs typeface="Arial Narrow" charset="0"/>
              </a:defRPr>
            </a:lvl1pPr>
          </a:lstStyle>
          <a:p>
            <a:pPr algn="ctr" fontAlgn="auto">
              <a:spcAft>
                <a:spcPts val="0"/>
              </a:spcAft>
            </a:pPr>
            <a:r>
              <a:rPr lang="ja-JP" altLang="en-US" sz="2800" dirty="0">
                <a:solidFill>
                  <a:srgbClr val="005DAA"/>
                </a:solidFill>
                <a:latin typeface="+mj-ea"/>
                <a:ea typeface="+mj-ea"/>
              </a:rPr>
              <a:t>ビジョ</a:t>
            </a:r>
            <a:r>
              <a:rPr lang="ja-JP" altLang="en-US" sz="2800" dirty="0" smtClean="0">
                <a:solidFill>
                  <a:srgbClr val="005DAA"/>
                </a:solidFill>
                <a:latin typeface="+mj-ea"/>
                <a:ea typeface="+mj-ea"/>
              </a:rPr>
              <a:t>ン</a:t>
            </a:r>
            <a:endParaRPr lang="en-US" sz="2800" dirty="0">
              <a:solidFill>
                <a:srgbClr val="005DAA"/>
              </a:solidFill>
              <a:latin typeface="+mj-ea"/>
              <a:ea typeface="+mj-ea"/>
            </a:endParaRPr>
          </a:p>
        </p:txBody>
      </p:sp>
    </p:spTree>
    <p:extLst>
      <p:ext uri="{BB962C8B-B14F-4D97-AF65-F5344CB8AC3E}">
        <p14:creationId xmlns:p14="http://schemas.microsoft.com/office/powerpoint/2010/main" val="13199836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26" name="Picture 2" descr="http://3.bp.blogspot.com/-J2326cdanR0/VhIWj4FZzoI/AAAAAAAAAlU/dWrmH83GgzM/s1600/12047011_1909050262654172_6797060740973288851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1600"/>
            <a:ext cx="7315200" cy="401574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scontent.xx.fbcdn.net/hphotos-xpf1/v/t1.0-9/12508723_10154532670444552_8767028277789943691_n.jpg?oh=1b47c58909e37c74799d59846aa70b62&amp;oe=5789DFD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866141"/>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normAutofit/>
          </a:bodyPr>
          <a:lstStyle/>
          <a:p>
            <a:r>
              <a:rPr lang="ja-JP" altLang="en-US" dirty="0">
                <a:latin typeface="+mj-ea"/>
                <a:ea typeface="+mj-ea"/>
              </a:rPr>
              <a:t>次世</a:t>
            </a:r>
            <a:r>
              <a:rPr lang="ja-JP" altLang="en-US" dirty="0" smtClean="0">
                <a:latin typeface="+mj-ea"/>
                <a:ea typeface="+mj-ea"/>
              </a:rPr>
              <a:t>代</a:t>
            </a:r>
            <a:endParaRPr lang="en-US" dirty="0">
              <a:latin typeface="+mj-ea"/>
              <a:ea typeface="+mj-ea"/>
            </a:endParaRPr>
          </a:p>
        </p:txBody>
      </p:sp>
      <p:pic>
        <p:nvPicPr>
          <p:cNvPr id="4098" name="Picture 2" descr="https://scontent.xx.fbcdn.net/hphotos-xpa1/t31.0-8/12819297_10153957211185797_5519325766986498455_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094221"/>
            <a:ext cx="4648200" cy="261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7161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3E27BD8-1F3E-234A-9E58-F514B0071653}" type="slidenum">
              <a:rPr lang="en-US" smtClean="0"/>
              <a:pPr/>
              <a:t>26</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4" y="0"/>
            <a:ext cx="10425064" cy="6950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 y="226874"/>
            <a:ext cx="6781800" cy="1938992"/>
          </a:xfrm>
          <a:prstGeom prst="rect">
            <a:avLst/>
          </a:prstGeom>
          <a:noFill/>
        </p:spPr>
        <p:txBody>
          <a:bodyPr wrap="square" rtlCol="0">
            <a:spAutoFit/>
          </a:bodyPr>
          <a:lstStyle/>
          <a:p>
            <a:r>
              <a:rPr lang="ja-JP" altLang="en-US" sz="4800" b="1" dirty="0" smtClean="0">
                <a:solidFill>
                  <a:schemeClr val="accent1">
                    <a:lumMod val="50000"/>
                  </a:schemeClr>
                </a:solidFill>
                <a:latin typeface="+mj-ea"/>
                <a:ea typeface="+mj-ea"/>
              </a:rPr>
              <a:t>誰でも力になれる</a:t>
            </a:r>
            <a:r>
              <a:rPr lang="en-US" sz="4800" b="1" dirty="0" smtClean="0">
                <a:solidFill>
                  <a:schemeClr val="accent1">
                    <a:lumMod val="50000"/>
                  </a:schemeClr>
                </a:solidFill>
                <a:latin typeface="+mj-ea"/>
                <a:ea typeface="+mj-ea"/>
              </a:rPr>
              <a:t> </a:t>
            </a:r>
            <a:br>
              <a:rPr lang="en-US" sz="4800" b="1" dirty="0" smtClean="0">
                <a:solidFill>
                  <a:schemeClr val="accent1">
                    <a:lumMod val="50000"/>
                  </a:schemeClr>
                </a:solidFill>
                <a:latin typeface="+mj-ea"/>
                <a:ea typeface="+mj-ea"/>
              </a:rPr>
            </a:br>
            <a:r>
              <a:rPr lang="ja-JP" altLang="en-US" sz="3600" b="1" dirty="0" smtClean="0">
                <a:solidFill>
                  <a:srgbClr val="005DAA"/>
                </a:solidFill>
                <a:latin typeface="+mj-ea"/>
                <a:ea typeface="+mj-ea"/>
              </a:rPr>
              <a:t>自分にできることから</a:t>
            </a:r>
            <a:r>
              <a:rPr lang="en-US" altLang="ja-JP" sz="3600" b="1" dirty="0" smtClean="0">
                <a:solidFill>
                  <a:srgbClr val="005DAA"/>
                </a:solidFill>
                <a:latin typeface="+mj-ea"/>
                <a:ea typeface="+mj-ea"/>
              </a:rPr>
              <a:t/>
            </a:r>
            <a:br>
              <a:rPr lang="en-US" altLang="ja-JP" sz="3600" b="1" dirty="0" smtClean="0">
                <a:solidFill>
                  <a:srgbClr val="005DAA"/>
                </a:solidFill>
                <a:latin typeface="+mj-ea"/>
                <a:ea typeface="+mj-ea"/>
              </a:rPr>
            </a:br>
            <a:r>
              <a:rPr lang="ja-JP" altLang="en-US" sz="3600" b="1" dirty="0" smtClean="0">
                <a:solidFill>
                  <a:srgbClr val="005DAA"/>
                </a:solidFill>
                <a:latin typeface="+mj-ea"/>
                <a:ea typeface="+mj-ea"/>
              </a:rPr>
              <a:t>はじめましょう</a:t>
            </a:r>
            <a:endParaRPr lang="en-US" sz="3600" b="1" dirty="0" smtClean="0">
              <a:solidFill>
                <a:srgbClr val="005DAA"/>
              </a:solidFill>
              <a:latin typeface="+mj-ea"/>
              <a:ea typeface="+mj-ea"/>
            </a:endParaRPr>
          </a:p>
        </p:txBody>
      </p:sp>
    </p:spTree>
    <p:extLst>
      <p:ext uri="{BB962C8B-B14F-4D97-AF65-F5344CB8AC3E}">
        <p14:creationId xmlns:p14="http://schemas.microsoft.com/office/powerpoint/2010/main" val="23384272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1747"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a:bodyPr>
          <a:lstStyle/>
          <a:p>
            <a:r>
              <a:rPr lang="ja-JP" altLang="en-US" dirty="0" smtClean="0">
                <a:solidFill>
                  <a:srgbClr val="005DAA"/>
                </a:solidFill>
                <a:latin typeface="+mj-ea"/>
                <a:ea typeface="+mj-ea"/>
              </a:rPr>
              <a:t>ロータリーの戦略計画</a:t>
            </a:r>
            <a:endParaRPr lang="en-US" dirty="0" smtClean="0">
              <a:solidFill>
                <a:srgbClr val="005DAA"/>
              </a:solidFill>
              <a:latin typeface="+mj-ea"/>
              <a:ea typeface="+mj-ea"/>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20702"/>
            <a:ext cx="8382000" cy="4927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14964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2" name="Chart 4"/>
          <p:cNvGraphicFramePr>
            <a:graphicFrameLocks/>
          </p:cNvGraphicFramePr>
          <p:nvPr>
            <p:extLst>
              <p:ext uri="{D42A27DB-BD31-4B8C-83A1-F6EECF244321}">
                <p14:modId xmlns:p14="http://schemas.microsoft.com/office/powerpoint/2010/main" val="163519780"/>
              </p:ext>
            </p:extLst>
          </p:nvPr>
        </p:nvGraphicFramePr>
        <p:xfrm>
          <a:off x="304800" y="1447800"/>
          <a:ext cx="8208963" cy="4735513"/>
        </p:xfrm>
        <a:graphic>
          <a:graphicData uri="http://schemas.openxmlformats.org/drawingml/2006/chart">
            <c:chart xmlns:c="http://schemas.openxmlformats.org/drawingml/2006/chart" xmlns:r="http://schemas.openxmlformats.org/officeDocument/2006/relationships" r:id="rId3"/>
          </a:graphicData>
        </a:graphic>
      </p:graphicFrame>
      <p:sp>
        <p:nvSpPr>
          <p:cNvPr id="27651"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ja-JP" altLang="en-US" dirty="0">
                <a:latin typeface="Arial Narrow" pitchFamily="34" charset="0"/>
              </a:rPr>
              <a:t>強</a:t>
            </a:r>
            <a:r>
              <a:rPr lang="ja-JP" altLang="en-US" dirty="0" smtClean="0">
                <a:latin typeface="Arial Narrow" pitchFamily="34" charset="0"/>
              </a:rPr>
              <a:t>い</a:t>
            </a:r>
            <a:r>
              <a:rPr lang="ja-JP" altLang="en-US" dirty="0">
                <a:latin typeface="Arial Narrow" pitchFamily="34" charset="0"/>
              </a:rPr>
              <a:t>支</a:t>
            </a:r>
            <a:r>
              <a:rPr lang="ja-JP" altLang="en-US" dirty="0" smtClean="0">
                <a:latin typeface="Arial Narrow" pitchFamily="34" charset="0"/>
              </a:rPr>
              <a:t>持</a:t>
            </a:r>
            <a:endParaRPr lang="en-US" dirty="0" smtClean="0">
              <a:latin typeface="Arial Narrow" pitchFamily="34" charset="0"/>
            </a:endParaRPr>
          </a:p>
        </p:txBody>
      </p:sp>
      <p:sp>
        <p:nvSpPr>
          <p:cNvPr id="3" name="TextBox 2"/>
          <p:cNvSpPr txBox="1"/>
          <p:nvPr/>
        </p:nvSpPr>
        <p:spPr>
          <a:xfrm>
            <a:off x="466795" y="1219200"/>
            <a:ext cx="7991405" cy="430887"/>
          </a:xfrm>
          <a:prstGeom prst="rect">
            <a:avLst/>
          </a:prstGeom>
          <a:noFill/>
        </p:spPr>
        <p:txBody>
          <a:bodyPr wrap="square" rtlCol="0">
            <a:spAutoFit/>
          </a:bodyPr>
          <a:lstStyle/>
          <a:p>
            <a:pPr algn="ctr"/>
            <a:r>
              <a:rPr lang="ja-JP" altLang="en-US" sz="2200" b="1" dirty="0" smtClean="0">
                <a:solidFill>
                  <a:srgbClr val="005DAA"/>
                </a:solidFill>
                <a:latin typeface="Arial Narrow" pitchFamily="34" charset="0"/>
              </a:rPr>
              <a:t>戦略計画に関するアンケート調査の結果（</a:t>
            </a:r>
            <a:r>
              <a:rPr lang="en-US" altLang="ja-JP" sz="2200" b="1" dirty="0" smtClean="0">
                <a:solidFill>
                  <a:srgbClr val="005DAA"/>
                </a:solidFill>
                <a:latin typeface="Arial Narrow" pitchFamily="34" charset="0"/>
              </a:rPr>
              <a:t>2014</a:t>
            </a:r>
            <a:r>
              <a:rPr lang="ja-JP" altLang="en-US" sz="2200" b="1" dirty="0" smtClean="0">
                <a:solidFill>
                  <a:srgbClr val="005DAA"/>
                </a:solidFill>
                <a:latin typeface="Arial Narrow" pitchFamily="34" charset="0"/>
              </a:rPr>
              <a:t>年</a:t>
            </a:r>
            <a:r>
              <a:rPr lang="en-US" altLang="ja-JP" sz="2200" b="1" dirty="0" smtClean="0">
                <a:solidFill>
                  <a:srgbClr val="005DAA"/>
                </a:solidFill>
                <a:latin typeface="Arial Narrow" pitchFamily="34" charset="0"/>
              </a:rPr>
              <a:t>3</a:t>
            </a:r>
            <a:r>
              <a:rPr lang="ja-JP" altLang="en-US" sz="2200" b="1" dirty="0" smtClean="0">
                <a:solidFill>
                  <a:srgbClr val="005DAA"/>
                </a:solidFill>
                <a:latin typeface="Arial Narrow" pitchFamily="34" charset="0"/>
              </a:rPr>
              <a:t>月）</a:t>
            </a:r>
            <a:endParaRPr lang="en-US" sz="2200" b="1" dirty="0">
              <a:solidFill>
                <a:srgbClr val="005DAA"/>
              </a:solidFill>
            </a:endParaRPr>
          </a:p>
        </p:txBody>
      </p:sp>
    </p:spTree>
    <p:extLst>
      <p:ext uri="{BB962C8B-B14F-4D97-AF65-F5344CB8AC3E}">
        <p14:creationId xmlns:p14="http://schemas.microsoft.com/office/powerpoint/2010/main" val="1438332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5601"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a:bodyPr>
          <a:lstStyle/>
          <a:p>
            <a:r>
              <a:rPr lang="ja-JP" altLang="en-US" dirty="0">
                <a:ea typeface="MS PGothic" charset="0"/>
              </a:rPr>
              <a:t>ロータリ</a:t>
            </a:r>
            <a:r>
              <a:rPr lang="ja-JP" altLang="en-US" dirty="0" smtClean="0">
                <a:ea typeface="MS PGothic" charset="0"/>
              </a:rPr>
              <a:t>ー</a:t>
            </a:r>
            <a:r>
              <a:rPr lang="ja-JP" altLang="en-US" dirty="0">
                <a:ea typeface="MS PGothic" charset="0"/>
              </a:rPr>
              <a:t>戦</a:t>
            </a:r>
            <a:r>
              <a:rPr lang="ja-JP" altLang="en-US" dirty="0" smtClean="0">
                <a:ea typeface="MS PGothic" charset="0"/>
              </a:rPr>
              <a:t>略</a:t>
            </a:r>
            <a:r>
              <a:rPr lang="ja-JP" altLang="en-US" dirty="0">
                <a:ea typeface="MS PGothic" charset="0"/>
              </a:rPr>
              <a:t>計</a:t>
            </a:r>
            <a:r>
              <a:rPr lang="ja-JP" altLang="en-US" dirty="0" smtClean="0">
                <a:ea typeface="MS PGothic" charset="0"/>
              </a:rPr>
              <a:t>画</a:t>
            </a:r>
            <a:endParaRPr lang="en-US" dirty="0">
              <a:latin typeface="Arial Narrow" charset="0"/>
              <a:ea typeface="MS PGothic" charset="0"/>
              <a:cs typeface="Arial Narrow" charset="0"/>
            </a:endParaRPr>
          </a:p>
        </p:txBody>
      </p:sp>
      <p:sp>
        <p:nvSpPr>
          <p:cNvPr id="2" name="TextBox 1"/>
          <p:cNvSpPr txBox="1"/>
          <p:nvPr/>
        </p:nvSpPr>
        <p:spPr>
          <a:xfrm>
            <a:off x="838200" y="3886200"/>
            <a:ext cx="7239000" cy="1938992"/>
          </a:xfrm>
          <a:prstGeom prst="rect">
            <a:avLst/>
          </a:prstGeom>
          <a:noFill/>
        </p:spPr>
        <p:txBody>
          <a:bodyPr wrap="square" rtlCol="0">
            <a:spAutoFit/>
          </a:bodyPr>
          <a:lstStyle/>
          <a:p>
            <a:pPr algn="ctr"/>
            <a:r>
              <a:rPr lang="ja-JP" altLang="en-US" b="1" dirty="0" smtClean="0">
                <a:solidFill>
                  <a:srgbClr val="3155A4"/>
                </a:solidFill>
                <a:latin typeface="+mj-ea"/>
                <a:ea typeface="+mj-ea"/>
                <a:cs typeface="Arial Bold" panose="020B0704020202020204" pitchFamily="34" charset="0"/>
              </a:rPr>
              <a:t>親睦</a:t>
            </a:r>
            <a:endParaRPr lang="en-US" b="1" dirty="0" smtClean="0">
              <a:solidFill>
                <a:srgbClr val="3155A4"/>
              </a:solidFill>
              <a:latin typeface="+mj-ea"/>
              <a:ea typeface="+mj-ea"/>
              <a:cs typeface="Arial Bold" panose="020B0704020202020204" pitchFamily="34" charset="0"/>
            </a:endParaRPr>
          </a:p>
          <a:p>
            <a:pPr algn="ctr"/>
            <a:r>
              <a:rPr lang="ja-JP" altLang="en-US" b="1" dirty="0" smtClean="0">
                <a:solidFill>
                  <a:srgbClr val="3155A4"/>
                </a:solidFill>
                <a:latin typeface="+mj-ea"/>
                <a:ea typeface="+mj-ea"/>
                <a:cs typeface="Arial Bold" panose="020B0704020202020204" pitchFamily="34" charset="0"/>
              </a:rPr>
              <a:t>高潔性</a:t>
            </a:r>
            <a:endParaRPr lang="en-US" b="1" dirty="0" smtClean="0">
              <a:solidFill>
                <a:srgbClr val="3155A4"/>
              </a:solidFill>
              <a:latin typeface="+mj-ea"/>
              <a:ea typeface="+mj-ea"/>
              <a:cs typeface="Arial Bold" panose="020B0704020202020204" pitchFamily="34" charset="0"/>
            </a:endParaRPr>
          </a:p>
          <a:p>
            <a:pPr algn="ctr"/>
            <a:r>
              <a:rPr lang="ja-JP" altLang="en-US" b="1" dirty="0">
                <a:solidFill>
                  <a:srgbClr val="3155A4"/>
                </a:solidFill>
                <a:latin typeface="+mj-ea"/>
                <a:ea typeface="+mj-ea"/>
                <a:cs typeface="Arial Bold" panose="020B0704020202020204" pitchFamily="34" charset="0"/>
              </a:rPr>
              <a:t>多様</a:t>
            </a:r>
            <a:r>
              <a:rPr lang="ja-JP" altLang="en-US" b="1" dirty="0" smtClean="0">
                <a:solidFill>
                  <a:srgbClr val="3155A4"/>
                </a:solidFill>
                <a:latin typeface="+mj-ea"/>
                <a:ea typeface="+mj-ea"/>
                <a:cs typeface="Arial Bold" panose="020B0704020202020204" pitchFamily="34" charset="0"/>
              </a:rPr>
              <a:t>性</a:t>
            </a:r>
            <a:endParaRPr lang="en-US" altLang="ja-JP" b="1" dirty="0" smtClean="0">
              <a:solidFill>
                <a:srgbClr val="3155A4"/>
              </a:solidFill>
              <a:latin typeface="+mj-ea"/>
              <a:ea typeface="+mj-ea"/>
              <a:cs typeface="Arial Bold" panose="020B0704020202020204" pitchFamily="34" charset="0"/>
            </a:endParaRPr>
          </a:p>
          <a:p>
            <a:pPr algn="ctr"/>
            <a:r>
              <a:rPr lang="ja-JP" altLang="en-US" b="1" dirty="0" smtClean="0">
                <a:solidFill>
                  <a:srgbClr val="3155A4"/>
                </a:solidFill>
                <a:latin typeface="+mj-ea"/>
                <a:ea typeface="+mj-ea"/>
                <a:cs typeface="Arial Bold" panose="020B0704020202020204" pitchFamily="34" charset="0"/>
              </a:rPr>
              <a:t>奉仕</a:t>
            </a:r>
            <a:endParaRPr lang="en-US" b="1" dirty="0" smtClean="0">
              <a:solidFill>
                <a:srgbClr val="3155A4"/>
              </a:solidFill>
              <a:latin typeface="+mj-ea"/>
              <a:ea typeface="+mj-ea"/>
              <a:cs typeface="Arial Bold" panose="020B0704020202020204" pitchFamily="34" charset="0"/>
            </a:endParaRPr>
          </a:p>
          <a:p>
            <a:pPr algn="ctr"/>
            <a:r>
              <a:rPr lang="ja-JP" altLang="en-US" b="1" dirty="0" smtClean="0">
                <a:solidFill>
                  <a:srgbClr val="3155A4"/>
                </a:solidFill>
                <a:latin typeface="+mj-ea"/>
                <a:ea typeface="+mj-ea"/>
                <a:cs typeface="Arial Bold" panose="020B0704020202020204" pitchFamily="34" charset="0"/>
              </a:rPr>
              <a:t>リーダーシップ</a:t>
            </a:r>
            <a:endParaRPr lang="en-US" b="1" dirty="0" smtClean="0">
              <a:solidFill>
                <a:srgbClr val="3155A4"/>
              </a:solidFill>
              <a:latin typeface="+mj-ea"/>
              <a:ea typeface="+mj-ea"/>
              <a:cs typeface="Arial Bold" panose="020B0704020202020204"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75" y="2098210"/>
            <a:ext cx="8534400" cy="1178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39852" y="172308"/>
            <a:ext cx="8534400" cy="1600200"/>
          </a:xfrm>
        </p:spPr>
        <p:txBody>
          <a:bodyPr>
            <a:normAutofit/>
          </a:bodyPr>
          <a:lstStyle/>
          <a:p>
            <a:r>
              <a:rPr lang="ja-JP" altLang="en-US" sz="4400" dirty="0">
                <a:latin typeface="+mj-ea"/>
                <a:ea typeface="+mj-ea"/>
              </a:rPr>
              <a:t>クラ</a:t>
            </a:r>
            <a:r>
              <a:rPr lang="ja-JP" altLang="en-US" sz="4400" dirty="0" smtClean="0">
                <a:latin typeface="+mj-ea"/>
                <a:ea typeface="+mj-ea"/>
              </a:rPr>
              <a:t>ブのサポートと強化</a:t>
            </a:r>
            <a:endParaRPr lang="en-US" sz="4400" dirty="0">
              <a:latin typeface="+mj-ea"/>
              <a:ea typeface="+mj-ea"/>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 y="1981200"/>
            <a:ext cx="9226296" cy="2798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7076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30" name="Picture 6" descr="http://static1.squarespace.com/static/54bc0f5fe4b07e922505b144/t/55a3d4f4e4b0545b1b985bb0/14368002595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3975100" cy="2981325"/>
          </a:xfrm>
          <a:prstGeom prst="rect">
            <a:avLst/>
          </a:prstGeom>
          <a:noFill/>
          <a:extLst>
            <a:ext uri="{909E8E84-426E-40DD-AFC4-6F175D3DCCD1}">
              <a14:hiddenFill xmlns:a14="http://schemas.microsoft.com/office/drawing/2010/main">
                <a:solidFill>
                  <a:srgbClr val="FFFFFF"/>
                </a:solidFill>
              </a14:hiddenFill>
            </a:ext>
          </a:extLst>
        </p:spPr>
      </p:pic>
      <p:sp>
        <p:nvSpPr>
          <p:cNvPr id="25601" name="Title 2"/>
          <p:cNvSpPr>
            <a:spLocks noGrp="1"/>
          </p:cNvSpPr>
          <p:nvPr>
            <p:ph type="title" idx="4294967295"/>
          </p:nvPr>
        </p:nvSpPr>
        <p:spPr bwMode="auto">
          <a:xfrm>
            <a:off x="4343400" y="1071563"/>
            <a:ext cx="48006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compatLnSpc="1">
            <a:prstTxWarp prst="textNoShape">
              <a:avLst/>
            </a:prstTxWarp>
            <a:normAutofit/>
          </a:bodyPr>
          <a:lstStyle/>
          <a:p>
            <a:r>
              <a:rPr lang="ja-JP" altLang="en-US" sz="2800" dirty="0">
                <a:solidFill>
                  <a:srgbClr val="005DAA"/>
                </a:solidFill>
                <a:latin typeface="+mj-ea"/>
                <a:ea typeface="+mj-ea"/>
                <a:cs typeface="ヒラギノ角ゴ Pro W3" charset="0"/>
              </a:rPr>
              <a:t>地域別会員増強計画</a:t>
            </a:r>
            <a:endParaRPr lang="en-US" sz="2800" dirty="0">
              <a:solidFill>
                <a:srgbClr val="005DAA"/>
              </a:solidFill>
              <a:latin typeface="+mj-ea"/>
              <a:ea typeface="+mj-ea"/>
              <a:cs typeface="ヒラギノ角ゴ Pro W3" charset="0"/>
            </a:endParaRPr>
          </a:p>
        </p:txBody>
      </p:sp>
      <p:sp>
        <p:nvSpPr>
          <p:cNvPr id="6" name="Title 2"/>
          <p:cNvSpPr txBox="1">
            <a:spLocks/>
          </p:cNvSpPr>
          <p:nvPr/>
        </p:nvSpPr>
        <p:spPr bwMode="auto">
          <a:xfrm>
            <a:off x="444797" y="2743200"/>
            <a:ext cx="3365203"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1800" kern="1200">
                <a:solidFill>
                  <a:schemeClr val="bg1">
                    <a:lumMod val="85000"/>
                  </a:schemeClr>
                </a:solidFill>
                <a:latin typeface="Arial Narrow"/>
                <a:ea typeface="MS PGothic"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ja-JP" altLang="en-US" sz="2800" b="1" dirty="0">
                <a:solidFill>
                  <a:srgbClr val="005DAA"/>
                </a:solidFill>
                <a:latin typeface="+mj-ea"/>
                <a:ea typeface="+mj-ea"/>
                <a:cs typeface="ヒラギノ角ゴ Pro W3" charset="0"/>
              </a:rPr>
              <a:t>入会候補者情報</a:t>
            </a:r>
            <a:r>
              <a:rPr lang="en-US" altLang="ja-JP" sz="2800" b="1" dirty="0">
                <a:solidFill>
                  <a:srgbClr val="005DAA"/>
                </a:solidFill>
                <a:latin typeface="+mj-ea"/>
                <a:ea typeface="+mj-ea"/>
                <a:cs typeface="ヒラギノ角ゴ Pro W3" charset="0"/>
              </a:rPr>
              <a:t/>
            </a:r>
            <a:br>
              <a:rPr lang="en-US" altLang="ja-JP" sz="2800" b="1" dirty="0">
                <a:solidFill>
                  <a:srgbClr val="005DAA"/>
                </a:solidFill>
                <a:latin typeface="+mj-ea"/>
                <a:ea typeface="+mj-ea"/>
                <a:cs typeface="ヒラギノ角ゴ Pro W3" charset="0"/>
              </a:rPr>
            </a:br>
            <a:r>
              <a:rPr lang="ja-JP" altLang="en-US" sz="2800" b="1" dirty="0">
                <a:solidFill>
                  <a:srgbClr val="005DAA"/>
                </a:solidFill>
                <a:latin typeface="+mj-ea"/>
                <a:ea typeface="+mj-ea"/>
                <a:cs typeface="ヒラギノ角ゴ Pro W3" charset="0"/>
              </a:rPr>
              <a:t>プログラム</a:t>
            </a:r>
            <a:endParaRPr lang="en-US" sz="2800" b="1" dirty="0">
              <a:solidFill>
                <a:srgbClr val="005DAA"/>
              </a:solidFill>
              <a:latin typeface="+mj-ea"/>
              <a:ea typeface="+mj-ea"/>
              <a:cs typeface="ヒラギノ角ゴ Pro W3"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1860" y="3863341"/>
            <a:ext cx="1178039" cy="2461260"/>
          </a:xfrm>
          <a:prstGeom prst="rect">
            <a:avLst/>
          </a:prstGeom>
        </p:spPr>
      </p:pic>
      <p:sp>
        <p:nvSpPr>
          <p:cNvPr id="5" name="TextBox 4"/>
          <p:cNvSpPr txBox="1"/>
          <p:nvPr/>
        </p:nvSpPr>
        <p:spPr>
          <a:xfrm>
            <a:off x="3276600" y="4994761"/>
            <a:ext cx="4883068" cy="523220"/>
          </a:xfrm>
          <a:prstGeom prst="rect">
            <a:avLst/>
          </a:prstGeom>
          <a:noFill/>
        </p:spPr>
        <p:txBody>
          <a:bodyPr wrap="none" rtlCol="0">
            <a:spAutoFit/>
          </a:bodyPr>
          <a:lstStyle/>
          <a:p>
            <a:r>
              <a:rPr lang="ja-JP" altLang="en-US" sz="2800" b="1" dirty="0" smtClean="0">
                <a:solidFill>
                  <a:srgbClr val="005DAA"/>
                </a:solidFill>
                <a:latin typeface="+mj-ea"/>
                <a:ea typeface="+mj-ea"/>
              </a:rPr>
              <a:t>ロータリー グローバル リワード</a:t>
            </a:r>
            <a:endParaRPr lang="en-US" sz="2800" b="1" dirty="0">
              <a:solidFill>
                <a:srgbClr val="005DAA"/>
              </a:solidFill>
              <a:latin typeface="+mj-ea"/>
              <a:ea typeface="+mj-ea"/>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615491"/>
            <a:ext cx="5257800" cy="1194509"/>
          </a:xfrm>
          <a:prstGeom prst="rect">
            <a:avLst/>
          </a:prstGeom>
          <a:noFill/>
          <a:ln>
            <a:noFill/>
          </a:ln>
          <a:effectLst>
            <a:outerShdw blurRad="50800" dist="88900" dir="2700000" algn="tl" rotWithShape="0">
              <a:prstClr val="black">
                <a:alpha val="38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797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532413"/>
            <a:ext cx="5105400" cy="3877787"/>
          </a:xfrm>
        </p:spPr>
        <p:txBody>
          <a:bodyPr/>
          <a:lstStyle/>
          <a:p>
            <a:pPr algn="ctr"/>
            <a:r>
              <a:rPr lang="en-US" dirty="0">
                <a:latin typeface="Arial Narrow" panose="020B0606020202030204" pitchFamily="34" charset="0"/>
              </a:rPr>
              <a:t/>
            </a:r>
            <a:br>
              <a:rPr lang="en-US" dirty="0">
                <a:latin typeface="Arial Narrow" panose="020B0606020202030204" pitchFamily="34" charset="0"/>
              </a:rPr>
            </a:br>
            <a:r>
              <a:rPr lang="en-US" dirty="0">
                <a:latin typeface="Arial Narrow" panose="020B0606020202030204" pitchFamily="34" charset="0"/>
              </a:rPr>
              <a:t/>
            </a:r>
            <a:br>
              <a:rPr lang="en-US" dirty="0">
                <a:latin typeface="Arial Narrow" panose="020B0606020202030204" pitchFamily="34" charset="0"/>
              </a:rPr>
            </a:br>
            <a:r>
              <a:rPr lang="en-US" sz="6000" dirty="0" smtClean="0">
                <a:solidFill>
                  <a:schemeClr val="accent6">
                    <a:lumMod val="20000"/>
                    <a:lumOff val="80000"/>
                  </a:schemeClr>
                </a:solidFill>
                <a:latin typeface="Arial "/>
                <a:ea typeface="Arial Unicode MS" panose="020B0604020202020204" pitchFamily="34" charset="-128"/>
                <a:cs typeface="Arial Unicode MS" panose="020B0604020202020204" pitchFamily="34" charset="-128"/>
              </a:rPr>
              <a:t>2015</a:t>
            </a:r>
            <a:r>
              <a:rPr lang="ja-JP" altLang="en-US" sz="6000" dirty="0" smtClean="0">
                <a:solidFill>
                  <a:schemeClr val="accent6">
                    <a:lumMod val="20000"/>
                    <a:lumOff val="80000"/>
                  </a:schemeClr>
                </a:solidFill>
                <a:latin typeface="Arial Narrow" panose="020B0606020202030204" pitchFamily="34" charset="0"/>
              </a:rPr>
              <a:t>年</a:t>
            </a:r>
            <a:r>
              <a:rPr lang="en-US" altLang="ja-JP" sz="6000" dirty="0">
                <a:solidFill>
                  <a:schemeClr val="accent6">
                    <a:lumMod val="20000"/>
                    <a:lumOff val="80000"/>
                  </a:schemeClr>
                </a:solidFill>
                <a:latin typeface="Arial "/>
                <a:ea typeface="Arial Unicode MS" panose="020B0604020202020204" pitchFamily="34" charset="-128"/>
                <a:cs typeface="Arial Unicode MS" panose="020B0604020202020204" pitchFamily="34" charset="-128"/>
              </a:rPr>
              <a:t>7</a:t>
            </a:r>
            <a:r>
              <a:rPr lang="ja-JP" altLang="en-US" sz="6000" dirty="0" smtClean="0">
                <a:solidFill>
                  <a:schemeClr val="accent6">
                    <a:lumMod val="20000"/>
                    <a:lumOff val="80000"/>
                  </a:schemeClr>
                </a:solidFill>
                <a:latin typeface="Arial Narrow" panose="020B0606020202030204" pitchFamily="34" charset="0"/>
              </a:rPr>
              <a:t>月</a:t>
            </a:r>
            <a:r>
              <a:rPr lang="en-US" altLang="ja-JP" sz="6000" dirty="0">
                <a:solidFill>
                  <a:schemeClr val="accent6">
                    <a:lumMod val="20000"/>
                    <a:lumOff val="80000"/>
                  </a:schemeClr>
                </a:solidFill>
                <a:latin typeface="Arial "/>
                <a:ea typeface="Arial Unicode MS" panose="020B0604020202020204" pitchFamily="34" charset="-128"/>
                <a:cs typeface="Arial Unicode MS" panose="020B0604020202020204" pitchFamily="34" charset="-128"/>
              </a:rPr>
              <a:t>1</a:t>
            </a:r>
            <a:r>
              <a:rPr lang="ja-JP" altLang="en-US" sz="6000" dirty="0" smtClean="0">
                <a:solidFill>
                  <a:schemeClr val="accent6">
                    <a:lumMod val="20000"/>
                    <a:lumOff val="80000"/>
                  </a:schemeClr>
                </a:solidFill>
                <a:latin typeface="Arial Narrow" panose="020B0606020202030204" pitchFamily="34" charset="0"/>
              </a:rPr>
              <a:t>日</a:t>
            </a:r>
            <a:r>
              <a:rPr lang="en-US" altLang="ja-JP" sz="6000" dirty="0" smtClean="0">
                <a:solidFill>
                  <a:schemeClr val="accent6">
                    <a:lumMod val="20000"/>
                    <a:lumOff val="80000"/>
                  </a:schemeClr>
                </a:solidFill>
                <a:latin typeface="Arial Narrow" panose="020B0606020202030204" pitchFamily="34" charset="0"/>
              </a:rPr>
              <a:t/>
            </a:r>
            <a:br>
              <a:rPr lang="en-US" altLang="ja-JP" sz="6000" dirty="0" smtClean="0">
                <a:solidFill>
                  <a:schemeClr val="accent6">
                    <a:lumMod val="20000"/>
                    <a:lumOff val="80000"/>
                  </a:schemeClr>
                </a:solidFill>
                <a:latin typeface="Arial Narrow" panose="020B0606020202030204" pitchFamily="34" charset="0"/>
              </a:rPr>
            </a:br>
            <a:r>
              <a:rPr lang="ja-JP" altLang="en-US" sz="6000" dirty="0" smtClean="0">
                <a:solidFill>
                  <a:schemeClr val="accent6">
                    <a:lumMod val="20000"/>
                    <a:lumOff val="80000"/>
                  </a:schemeClr>
                </a:solidFill>
                <a:latin typeface="Arial Narrow" panose="020B0606020202030204" pitchFamily="34" charset="0"/>
              </a:rPr>
              <a:t>年度開始時</a:t>
            </a:r>
            <a:r>
              <a:rPr lang="en-US" sz="6000" dirty="0" smtClean="0">
                <a:solidFill>
                  <a:schemeClr val="accent6">
                    <a:lumMod val="20000"/>
                    <a:lumOff val="80000"/>
                  </a:schemeClr>
                </a:solidFill>
                <a:latin typeface="Arial Narrow" panose="020B0606020202030204" pitchFamily="34" charset="0"/>
              </a:rPr>
              <a:t>  </a:t>
            </a:r>
            <a:r>
              <a:rPr lang="en-US" sz="6000" dirty="0">
                <a:latin typeface="Arial Narrow" panose="020B0606020202030204" pitchFamily="34" charset="0"/>
              </a:rPr>
              <a:t/>
            </a:r>
            <a:br>
              <a:rPr lang="en-US" sz="6000" dirty="0">
                <a:latin typeface="Arial Narrow" panose="020B0606020202030204" pitchFamily="34" charset="0"/>
              </a:rPr>
            </a:br>
            <a:r>
              <a:rPr lang="en-US" sz="6000" dirty="0">
                <a:latin typeface="Arial Narrow" panose="020B0606020202030204" pitchFamily="34" charset="0"/>
              </a:rPr>
              <a:t/>
            </a:r>
            <a:br>
              <a:rPr lang="en-US" sz="6000" dirty="0">
                <a:latin typeface="Arial Narrow" panose="020B0606020202030204" pitchFamily="34" charset="0"/>
              </a:rPr>
            </a:br>
            <a:r>
              <a:rPr lang="en-US" sz="6000" dirty="0" smtClean="0">
                <a:solidFill>
                  <a:schemeClr val="accent6">
                    <a:lumMod val="20000"/>
                    <a:lumOff val="80000"/>
                  </a:schemeClr>
                </a:solidFill>
                <a:latin typeface="Arial "/>
                <a:ea typeface="Arial Unicode MS" panose="020B0604020202020204" pitchFamily="34" charset="-128"/>
                <a:cs typeface="Arial Unicode MS" panose="020B0604020202020204" pitchFamily="34" charset="-128"/>
              </a:rPr>
              <a:t>1,209,000</a:t>
            </a:r>
            <a:r>
              <a:rPr lang="ja-JP" altLang="en-US" sz="6000" dirty="0" smtClean="0">
                <a:solidFill>
                  <a:schemeClr val="accent6">
                    <a:lumMod val="20000"/>
                    <a:lumOff val="80000"/>
                  </a:schemeClr>
                </a:solidFill>
                <a:latin typeface="Arial "/>
                <a:ea typeface="Arial Unicode MS" panose="020B0604020202020204" pitchFamily="34" charset="-128"/>
                <a:cs typeface="Arial Unicode MS" panose="020B0604020202020204" pitchFamily="34" charset="-128"/>
              </a:rPr>
              <a:t>人</a:t>
            </a:r>
            <a:r>
              <a:rPr lang="en-US" sz="6000" dirty="0">
                <a:solidFill>
                  <a:schemeClr val="accent6">
                    <a:lumMod val="20000"/>
                    <a:lumOff val="80000"/>
                  </a:schemeClr>
                </a:solidFill>
                <a:latin typeface="Arial "/>
                <a:ea typeface="Arial Unicode MS" panose="020B0604020202020204" pitchFamily="34" charset="-128"/>
                <a:cs typeface="Arial Unicode MS" panose="020B0604020202020204" pitchFamily="34" charset="-128"/>
              </a:rPr>
              <a:t/>
            </a:r>
            <a:br>
              <a:rPr lang="en-US" sz="6000" dirty="0">
                <a:solidFill>
                  <a:schemeClr val="accent6">
                    <a:lumMod val="20000"/>
                    <a:lumOff val="80000"/>
                  </a:schemeClr>
                </a:solidFill>
                <a:latin typeface="Arial "/>
                <a:ea typeface="Arial Unicode MS" panose="020B0604020202020204" pitchFamily="34" charset="-128"/>
                <a:cs typeface="Arial Unicode MS" panose="020B0604020202020204" pitchFamily="34" charset="-128"/>
              </a:rPr>
            </a:br>
            <a:endParaRPr lang="en-US" sz="6000" dirty="0">
              <a:solidFill>
                <a:schemeClr val="accent6">
                  <a:lumMod val="20000"/>
                  <a:lumOff val="80000"/>
                </a:schemeClr>
              </a:solidFill>
              <a:latin typeface="Arial "/>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0540761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nSpc>
                <a:spcPct val="150000"/>
              </a:lnSpc>
            </a:pPr>
            <a:r>
              <a:rPr lang="ja-JP" altLang="en-US" dirty="0">
                <a:latin typeface="+mj-ea"/>
                <a:ea typeface="+mj-ea"/>
              </a:rPr>
              <a:t>毎</a:t>
            </a:r>
            <a:r>
              <a:rPr lang="ja-JP" altLang="en-US" dirty="0" smtClean="0">
                <a:latin typeface="+mj-ea"/>
                <a:ea typeface="+mj-ea"/>
              </a:rPr>
              <a:t>年、ロータリーを</a:t>
            </a:r>
            <a:r>
              <a:rPr lang="en-US" altLang="ja-JP" dirty="0" smtClean="0">
                <a:latin typeface="+mj-ea"/>
                <a:ea typeface="+mj-ea"/>
              </a:rPr>
              <a:t/>
            </a:r>
            <a:br>
              <a:rPr lang="en-US" altLang="ja-JP" dirty="0" smtClean="0">
                <a:latin typeface="+mj-ea"/>
                <a:ea typeface="+mj-ea"/>
              </a:rPr>
            </a:br>
            <a:r>
              <a:rPr lang="ja-JP" altLang="en-US" dirty="0" smtClean="0">
                <a:latin typeface="+mj-ea"/>
                <a:ea typeface="+mj-ea"/>
              </a:rPr>
              <a:t>退会する会員は</a:t>
            </a:r>
            <a:r>
              <a:rPr lang="en-US" altLang="ja-JP" dirty="0" smtClean="0">
                <a:latin typeface="+mj-ea"/>
                <a:ea typeface="+mj-ea"/>
              </a:rPr>
              <a:t/>
            </a:r>
            <a:br>
              <a:rPr lang="en-US" altLang="ja-JP" dirty="0" smtClean="0">
                <a:latin typeface="+mj-ea"/>
                <a:ea typeface="+mj-ea"/>
              </a:rPr>
            </a:br>
            <a:r>
              <a:rPr lang="ja-JP" altLang="en-US" dirty="0" smtClean="0">
                <a:latin typeface="+mj-ea"/>
                <a:ea typeface="+mj-ea"/>
              </a:rPr>
              <a:t>全体の約</a:t>
            </a:r>
            <a:r>
              <a:rPr lang="en-US" altLang="ja-JP" dirty="0" smtClean="0">
                <a:latin typeface="+mj-ea"/>
                <a:ea typeface="+mj-ea"/>
              </a:rPr>
              <a:t>10</a:t>
            </a:r>
            <a:r>
              <a:rPr lang="ja-JP" altLang="en-US" dirty="0" smtClean="0">
                <a:latin typeface="+mj-ea"/>
                <a:ea typeface="+mj-ea"/>
              </a:rPr>
              <a:t>％</a:t>
            </a:r>
            <a:endParaRPr lang="en-US" dirty="0">
              <a:latin typeface="+mj-ea"/>
              <a:ea typeface="+mj-ea"/>
            </a:endParaRPr>
          </a:p>
        </p:txBody>
      </p:sp>
    </p:spTree>
    <p:extLst>
      <p:ext uri="{BB962C8B-B14F-4D97-AF65-F5344CB8AC3E}">
        <p14:creationId xmlns:p14="http://schemas.microsoft.com/office/powerpoint/2010/main" val="1679230648"/>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6 Regional Leaders Training Institute_Blu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5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6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7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Rotary Club">
      <a:dk1>
        <a:sysClr val="windowText" lastClr="000000"/>
      </a:dk1>
      <a:lt1>
        <a:sysClr val="window" lastClr="FFFFFF"/>
      </a:lt1>
      <a:dk2>
        <a:srgbClr val="7B7C7B"/>
      </a:dk2>
      <a:lt2>
        <a:srgbClr val="CBC9C6"/>
      </a:lt2>
      <a:accent1>
        <a:srgbClr val="2072C2"/>
      </a:accent1>
      <a:accent2>
        <a:srgbClr val="00A8E4"/>
      </a:accent2>
      <a:accent3>
        <a:srgbClr val="3155A4"/>
      </a:accent3>
      <a:accent4>
        <a:srgbClr val="FFAE3D"/>
      </a:accent4>
      <a:accent5>
        <a:srgbClr val="E4447D"/>
      </a:accent5>
      <a:accent6>
        <a:srgbClr val="00B2BE"/>
      </a:accent6>
      <a:hlink>
        <a:srgbClr val="0563C1"/>
      </a:hlink>
      <a:folHlink>
        <a:srgbClr val="954F72"/>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a:defRPr dirty="0" err="1" smtClean="0">
            <a:solidFill>
              <a:srgbClr val="3155A4"/>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_Office Theme">
  <a:themeElements>
    <a:clrScheme name="Rotary Club">
      <a:dk1>
        <a:sysClr val="windowText" lastClr="000000"/>
      </a:dk1>
      <a:lt1>
        <a:sysClr val="window" lastClr="FFFFFF"/>
      </a:lt1>
      <a:dk2>
        <a:srgbClr val="7B7C7B"/>
      </a:dk2>
      <a:lt2>
        <a:srgbClr val="CBC9C6"/>
      </a:lt2>
      <a:accent1>
        <a:srgbClr val="2072C2"/>
      </a:accent1>
      <a:accent2>
        <a:srgbClr val="00A8E4"/>
      </a:accent2>
      <a:accent3>
        <a:srgbClr val="3155A4"/>
      </a:accent3>
      <a:accent4>
        <a:srgbClr val="FFAE3D"/>
      </a:accent4>
      <a:accent5>
        <a:srgbClr val="E4447D"/>
      </a:accent5>
      <a:accent6>
        <a:srgbClr val="00B2BE"/>
      </a:accent6>
      <a:hlink>
        <a:srgbClr val="0563C1"/>
      </a:hlink>
      <a:folHlink>
        <a:srgbClr val="954F72"/>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a:defRPr dirty="0" err="1" smtClean="0">
            <a:solidFill>
              <a:srgbClr val="3155A4"/>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3_Office Theme">
  <a:themeElements>
    <a:clrScheme name="Rotary Club">
      <a:dk1>
        <a:sysClr val="windowText" lastClr="000000"/>
      </a:dk1>
      <a:lt1>
        <a:sysClr val="window" lastClr="FFFFFF"/>
      </a:lt1>
      <a:dk2>
        <a:srgbClr val="7B7C7B"/>
      </a:dk2>
      <a:lt2>
        <a:srgbClr val="CBC9C6"/>
      </a:lt2>
      <a:accent1>
        <a:srgbClr val="2072C2"/>
      </a:accent1>
      <a:accent2>
        <a:srgbClr val="00A8E4"/>
      </a:accent2>
      <a:accent3>
        <a:srgbClr val="3155A4"/>
      </a:accent3>
      <a:accent4>
        <a:srgbClr val="FFAE3D"/>
      </a:accent4>
      <a:accent5>
        <a:srgbClr val="E4447D"/>
      </a:accent5>
      <a:accent6>
        <a:srgbClr val="00B2BE"/>
      </a:accent6>
      <a:hlink>
        <a:srgbClr val="0563C1"/>
      </a:hlink>
      <a:folHlink>
        <a:srgbClr val="954F72"/>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a:defRPr dirty="0" err="1" smtClean="0">
            <a:solidFill>
              <a:srgbClr val="3155A4"/>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4" ma:contentTypeDescription="Create a new document." ma:contentTypeScope="" ma:versionID="c2d837c79c9e435fde116a2bb7d543bb">
  <xsd:schema xmlns:xsd="http://www.w3.org/2001/XMLSchema" xmlns:xs="http://www.w3.org/2001/XMLSchema" xmlns:p="http://schemas.microsoft.com/office/2006/metadata/properties" xmlns:ns2="41d4868e-e7c5-4a0f-bea8-40f63a832f74" targetNamespace="http://schemas.microsoft.com/office/2006/metadata/properties" ma:root="true" ma:fieldsID="d5a497df664050d8a28986b53a172a61" ns2:_="">
    <xsd:import namespace="41d4868e-e7c5-4a0f-bea8-40f63a832f74"/>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59874F4-3F2F-497B-AB8B-7A3B26CD65A0}"/>
</file>

<file path=customXml/itemProps2.xml><?xml version="1.0" encoding="utf-8"?>
<ds:datastoreItem xmlns:ds="http://schemas.openxmlformats.org/officeDocument/2006/customXml" ds:itemID="{E53CF0A3-B028-48D1-841B-53DB14316F4F}"/>
</file>

<file path=customXml/itemProps3.xml><?xml version="1.0" encoding="utf-8"?>
<ds:datastoreItem xmlns:ds="http://schemas.openxmlformats.org/officeDocument/2006/customXml" ds:itemID="{4B8CC8EC-F8A4-4087-8E9A-258239DA0FBB}"/>
</file>

<file path=docProps/app.xml><?xml version="1.0" encoding="utf-8"?>
<Properties xmlns="http://schemas.openxmlformats.org/officeDocument/2006/extended-properties" xmlns:vt="http://schemas.openxmlformats.org/officeDocument/2006/docPropsVTypes">
  <Template>2016 Regional Leaders Training Institute_Blue</Template>
  <TotalTime>7953</TotalTime>
  <Words>5505</Words>
  <Application>Microsoft Office PowerPoint</Application>
  <PresentationFormat>On-screen Show (4:3)</PresentationFormat>
  <Paragraphs>178</Paragraphs>
  <Slides>26</Slides>
  <Notes>26</Notes>
  <HiddenSlides>0</HiddenSlides>
  <MMClips>0</MMClips>
  <ScaleCrop>false</ScaleCrop>
  <HeadingPairs>
    <vt:vector size="6" baseType="variant">
      <vt:variant>
        <vt:lpstr>Theme</vt:lpstr>
      </vt:variant>
      <vt:variant>
        <vt:i4>12</vt:i4>
      </vt:variant>
      <vt:variant>
        <vt:lpstr>Embedded OLE Servers</vt:lpstr>
      </vt:variant>
      <vt:variant>
        <vt:i4>1</vt:i4>
      </vt:variant>
      <vt:variant>
        <vt:lpstr>Slide Titles</vt:lpstr>
      </vt:variant>
      <vt:variant>
        <vt:i4>26</vt:i4>
      </vt:variant>
    </vt:vector>
  </HeadingPairs>
  <TitlesOfParts>
    <vt:vector size="39" baseType="lpstr">
      <vt:lpstr>2016 Regional Leaders Training Institute_Blue</vt:lpstr>
      <vt:lpstr>Custom Design</vt:lpstr>
      <vt:lpstr>2_Custom Design</vt:lpstr>
      <vt:lpstr>1_Custom Design</vt:lpstr>
      <vt:lpstr>3_Custom Design</vt:lpstr>
      <vt:lpstr>4_Custom Design</vt:lpstr>
      <vt:lpstr>Office Theme</vt:lpstr>
      <vt:lpstr>2_Office Theme</vt:lpstr>
      <vt:lpstr>3_Office Theme</vt:lpstr>
      <vt:lpstr>5_Custom Design</vt:lpstr>
      <vt:lpstr>6_Custom Design</vt:lpstr>
      <vt:lpstr>7_Custom Design</vt:lpstr>
      <vt:lpstr>Worksheet</vt:lpstr>
      <vt:lpstr>戦略計画の最新情報</vt:lpstr>
      <vt:lpstr>PowerPoint Presentation</vt:lpstr>
      <vt:lpstr>ロータリーの戦略計画</vt:lpstr>
      <vt:lpstr>強い支持</vt:lpstr>
      <vt:lpstr>ロータリー戦略計画</vt:lpstr>
      <vt:lpstr>クラブのサポートと強化</vt:lpstr>
      <vt:lpstr>地域別会員増強計画</vt:lpstr>
      <vt:lpstr>  2015年7月1日 年度開始時    1,209,000人 </vt:lpstr>
      <vt:lpstr>毎年、ロータリーを 退会する会員は 全体の約10％</vt:lpstr>
      <vt:lpstr>人道的奉仕の重点化と増加</vt:lpstr>
      <vt:lpstr>PowerPoint Presentation</vt:lpstr>
      <vt:lpstr>新しい補助金モデル：2013年7月に全地区導入</vt:lpstr>
      <vt:lpstr>財団100周年に向けて</vt:lpstr>
      <vt:lpstr>公共イメージと認知度の向上</vt:lpstr>
      <vt:lpstr>PowerPoint Presentation</vt:lpstr>
      <vt:lpstr>クラブ向けリソースの利用</vt:lpstr>
      <vt:lpstr>PowerPoint Presentation</vt:lpstr>
      <vt:lpstr>PowerPoint Presentation</vt:lpstr>
      <vt:lpstr>2015年10月の決定</vt:lpstr>
      <vt:lpstr>最近までのロータリーの位置づけ：人道的奉仕団体</vt:lpstr>
      <vt:lpstr>他団体との差別化の機会は以下の「および」</vt:lpstr>
      <vt:lpstr>PowerPoint Presentation</vt:lpstr>
      <vt:lpstr>回答者の90％が要望</vt:lpstr>
      <vt:lpstr>未来に向けた戦略</vt:lpstr>
      <vt:lpstr>次世代</vt:lpstr>
      <vt:lpstr>PowerPoint Presentation</vt:lpstr>
    </vt:vector>
  </TitlesOfParts>
  <Company>Rotary International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Manrique</dc:creator>
  <cp:lastModifiedBy>Reiko Tokiyama</cp:lastModifiedBy>
  <cp:revision>266</cp:revision>
  <cp:lastPrinted>2016-04-10T17:41:43Z</cp:lastPrinted>
  <dcterms:created xsi:type="dcterms:W3CDTF">2016-02-10T16:33:01Z</dcterms:created>
  <dcterms:modified xsi:type="dcterms:W3CDTF">2016-05-26T16:28:08Z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Bob Kiolbassa</vt:lpwstr>
  </property>
  <property fmtid="{D5CDD505-2E9C-101B-9397-08002B2CF9AE}" pid="3" name="WhenToUse">
    <vt:lpwstr>Powerpoint template using the new brand guidelines. This presentation has a cloud gray background on the cover and white background on other slides.</vt:lpwstr>
  </property>
  <property fmtid="{D5CDD505-2E9C-101B-9397-08002B2CF9AE}" pid="4" name="Description0">
    <vt:lpwstr>Powerpoint template using the new brand guidelines. This presentation has a cloud gray background on the cover and white background on other slides.</vt:lpwstr>
  </property>
  <property fmtid="{D5CDD505-2E9C-101B-9397-08002B2CF9AE}" pid="5" name="Status">
    <vt:lpwstr>In Review</vt:lpwstr>
  </property>
  <property fmtid="{D5CDD505-2E9C-101B-9397-08002B2CF9AE}" pid="6" name="ContentTypeId">
    <vt:lpwstr>0x0101001C0041018965C148B8386E7CAFFFD3D7</vt:lpwstr>
  </property>
</Properties>
</file>