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5D44-D390-4799-B293-737DE30AB50C}" type="datetimeFigureOut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292E7-E7E2-47D1-B67A-400350D10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E96E-CFC6-4BAD-8791-EA47A14CF6B6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3C9F-AA58-4CC2-BA7C-C81C6561A421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9A8-9A91-4262-A522-3F21DEC67923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D78-3BB6-4D85-8677-5800EFABFDFB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CFFF-9D75-44B5-AA6D-9F91D020FDB2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5530-6B5F-4548-BC19-0A9651953F13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168C-E271-4979-983C-66F45D6C07F5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55A-9040-4BE8-A2D3-B3A8BCC77C46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1827-3B1D-4764-814F-36F4CF06EE1E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D39E-B076-4657-8B7E-F9C46BF4C1D4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DD-B469-4AC3-B0EB-52234C03E3D8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D8BB-46D2-4BA4-A0B1-DF39C7F195CD}" type="datetime1">
              <a:rPr kumimoji="1" lang="ja-JP" altLang="en-US" smtClean="0"/>
              <a:pPr/>
              <a:t>2010/10/29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009E-DCA8-4CC0-BDA8-DB8C8BE411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528" y="1052736"/>
          <a:ext cx="8568952" cy="4701476"/>
        </p:xfrm>
        <a:graphic>
          <a:graphicData uri="http://schemas.openxmlformats.org/presentationml/2006/ole">
            <p:oleObj spid="_x0000_s1026" name="ワークシート" r:id="rId3" imgW="4990927" imgH="2738482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88143" y="1124744"/>
          <a:ext cx="8169302" cy="4680520"/>
        </p:xfrm>
        <a:graphic>
          <a:graphicData uri="http://schemas.openxmlformats.org/presentationml/2006/ole">
            <p:oleObj spid="_x0000_s39938" name="ワークシート" r:id="rId3" imgW="6352057" imgH="3358902" progId="Excel.Sheet.8">
              <p:embed/>
            </p:oleObj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(11/24)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7544" y="476672"/>
          <a:ext cx="8173544" cy="5976664"/>
        </p:xfrm>
        <a:graphic>
          <a:graphicData uri="http://schemas.openxmlformats.org/presentationml/2006/ole">
            <p:oleObj spid="_x0000_s11268" name="ワークシート" r:id="rId3" imgW="6290907" imgH="448968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(12/24)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83568" y="406534"/>
          <a:ext cx="7776864" cy="6118810"/>
        </p:xfrm>
        <a:graphic>
          <a:graphicData uri="http://schemas.openxmlformats.org/presentationml/2006/ole">
            <p:oleObj spid="_x0000_s13317" name="ワークシート" r:id="rId3" imgW="5605306" imgH="456593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75948" y="620688"/>
          <a:ext cx="7928500" cy="5688632"/>
        </p:xfrm>
        <a:graphic>
          <a:graphicData uri="http://schemas.openxmlformats.org/presentationml/2006/ole">
            <p:oleObj spid="_x0000_s14338" name="ワークシート" r:id="rId3" imgW="6097385" imgH="4318845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(13/24)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83568" y="692696"/>
          <a:ext cx="7946594" cy="5760640"/>
        </p:xfrm>
        <a:graphic>
          <a:graphicData uri="http://schemas.openxmlformats.org/presentationml/2006/ole">
            <p:oleObj spid="_x0000_s15362" name="ワークシート" r:id="rId3" imgW="6097385" imgH="4255185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(14/24)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60484" y="836712"/>
          <a:ext cx="8215972" cy="5472608"/>
        </p:xfrm>
        <a:graphic>
          <a:graphicData uri="http://schemas.openxmlformats.org/presentationml/2006/ole">
            <p:oleObj spid="_x0000_s16386" name="ワークシート" r:id="rId3" imgW="6466443" imgH="4306976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(15/24)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(16/24)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11560" y="511777"/>
          <a:ext cx="8013469" cy="5960012"/>
        </p:xfrm>
        <a:graphic>
          <a:graphicData uri="http://schemas.openxmlformats.org/presentationml/2006/ole">
            <p:oleObj spid="_x0000_s17411" name="ワークシート" r:id="rId3" imgW="6281914" imgH="44195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(17/24)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79922" y="670816"/>
          <a:ext cx="8268542" cy="5710512"/>
        </p:xfrm>
        <a:graphic>
          <a:graphicData uri="http://schemas.openxmlformats.org/presentationml/2006/ole">
            <p:oleObj spid="_x0000_s18435" name="ワークシート" r:id="rId3" imgW="6466443" imgH="435265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39552" y="764704"/>
          <a:ext cx="8127321" cy="5544616"/>
        </p:xfrm>
        <a:graphic>
          <a:graphicData uri="http://schemas.openxmlformats.org/presentationml/2006/ole">
            <p:oleObj spid="_x0000_s19458" name="ワークシート" r:id="rId3" imgW="5035171" imgH="3435151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(18/24)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14743" y="817237"/>
          <a:ext cx="8233721" cy="5420075"/>
        </p:xfrm>
        <a:graphic>
          <a:graphicData uri="http://schemas.openxmlformats.org/presentationml/2006/ole">
            <p:oleObj spid="_x0000_s20482" name="ワークシート" r:id="rId3" imgW="5352432" imgH="3399904" progId="Excel.Sheet.8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(2/24)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9552" y="620688"/>
          <a:ext cx="8111187" cy="5760640"/>
        </p:xfrm>
        <a:graphic>
          <a:graphicData uri="http://schemas.openxmlformats.org/presentationml/2006/ole">
            <p:oleObj spid="_x0000_s2051" name="ワークシート" r:id="rId3" imgW="5035171" imgH="337868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(20/24)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61244" y="836712"/>
          <a:ext cx="7699188" cy="5256584"/>
        </p:xfrm>
        <a:graphic>
          <a:graphicData uri="http://schemas.openxmlformats.org/presentationml/2006/ole">
            <p:oleObj spid="_x0000_s21507" name="ワークシート" r:id="rId3" imgW="4904238" imgH="334811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71600" y="476672"/>
          <a:ext cx="7128792" cy="5998852"/>
        </p:xfrm>
        <a:graphic>
          <a:graphicData uri="http://schemas.openxmlformats.org/presentationml/2006/ole">
            <p:oleObj spid="_x0000_s22530" name="ワークシート" r:id="rId3" imgW="4369355" imgH="3956304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(21/24)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07057" y="404664"/>
          <a:ext cx="7990287" cy="6086365"/>
        </p:xfrm>
        <a:graphic>
          <a:graphicData uri="http://schemas.openxmlformats.org/presentationml/2006/ole">
            <p:oleObj spid="_x0000_s24577" name="ワークシート" r:id="rId3" imgW="6975428" imgH="5314036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(22/24)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(23/24)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73617" y="474837"/>
          <a:ext cx="8039632" cy="5978499"/>
        </p:xfrm>
        <a:graphic>
          <a:graphicData uri="http://schemas.openxmlformats.org/presentationml/2006/ole">
            <p:oleObj spid="_x0000_s23555" name="ワークシート" r:id="rId3" imgW="7170389" imgH="525469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(24/24)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95536" y="476672"/>
          <a:ext cx="8087123" cy="5976664"/>
        </p:xfrm>
        <a:graphic>
          <a:graphicData uri="http://schemas.openxmlformats.org/presentationml/2006/ole">
            <p:oleObj spid="_x0000_s37892" name="ワークシート" r:id="rId3" imgW="7170389" imgH="523491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(3/24)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39552" y="764704"/>
          <a:ext cx="8253666" cy="5328592"/>
        </p:xfrm>
        <a:graphic>
          <a:graphicData uri="http://schemas.openxmlformats.org/presentationml/2006/ole">
            <p:oleObj spid="_x0000_s3077" name="ワークシート" r:id="rId3" imgW="5219701" imgH="318806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(4/24)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99144" y="701471"/>
          <a:ext cx="7933296" cy="5607849"/>
        </p:xfrm>
        <a:graphic>
          <a:graphicData uri="http://schemas.openxmlformats.org/presentationml/2006/ole">
            <p:oleObj spid="_x0000_s4100" name="ワークシート" r:id="rId3" imgW="5079415" imgH="359052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4418" y="404664"/>
          <a:ext cx="8670070" cy="5879010"/>
        </p:xfrm>
        <a:graphic>
          <a:graphicData uri="http://schemas.openxmlformats.org/presentationml/2006/ole">
            <p:oleObj spid="_x0000_s5122" name="ワークシート" r:id="rId3" imgW="6184434" imgH="3840492" progId="Excel.Sheet.8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(5/24)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(6/24)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32579" y="548681"/>
          <a:ext cx="8143877" cy="5805870"/>
        </p:xfrm>
        <a:graphic>
          <a:graphicData uri="http://schemas.openxmlformats.org/presentationml/2006/ole">
            <p:oleObj spid="_x0000_s6148" name="ワークシート" r:id="rId3" imgW="6109615" imgH="435553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(7/24)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67544" y="1124744"/>
          <a:ext cx="8228023" cy="4392488"/>
        </p:xfrm>
        <a:graphic>
          <a:graphicData uri="http://schemas.openxmlformats.org/presentationml/2006/ole">
            <p:oleObj spid="_x0000_s7171" name="ワークシート" r:id="rId3" imgW="6039472" imgH="290644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(8/24)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60298" y="692696"/>
          <a:ext cx="8232995" cy="5688632"/>
        </p:xfrm>
        <a:graphic>
          <a:graphicData uri="http://schemas.openxmlformats.org/presentationml/2006/ole">
            <p:oleObj spid="_x0000_s8196" name="ワークシート" r:id="rId3" imgW="5899546" imgH="381459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44408" y="65973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(9/24)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67544" y="548680"/>
          <a:ext cx="8234534" cy="5904656"/>
        </p:xfrm>
        <a:graphic>
          <a:graphicData uri="http://schemas.openxmlformats.org/presentationml/2006/ole">
            <p:oleObj spid="_x0000_s9222" name="ワークシート" r:id="rId3" imgW="6473997" imgH="4515582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72</Words>
  <Application>Microsoft Office PowerPoint</Application>
  <PresentationFormat>画面に合わせる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7" baseType="lpstr">
      <vt:lpstr>Office テーマ</vt:lpstr>
      <vt:lpstr>ワークシート</vt:lpstr>
      <vt:lpstr>Microsoft Office Excel ワークシート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 </dc:creator>
  <cp:lastModifiedBy> </cp:lastModifiedBy>
  <cp:revision>15</cp:revision>
  <dcterms:created xsi:type="dcterms:W3CDTF">2010-10-27T02:08:42Z</dcterms:created>
  <dcterms:modified xsi:type="dcterms:W3CDTF">2010-10-29T02:11:37Z</dcterms:modified>
</cp:coreProperties>
</file>