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89" r:id="rId3"/>
    <p:sldId id="295" r:id="rId4"/>
    <p:sldId id="490" r:id="rId5"/>
    <p:sldId id="282" r:id="rId6"/>
    <p:sldId id="296" r:id="rId7"/>
    <p:sldId id="263" r:id="rId8"/>
    <p:sldId id="280" r:id="rId9"/>
    <p:sldId id="297" r:id="rId10"/>
    <p:sldId id="550" r:id="rId11"/>
    <p:sldId id="551" r:id="rId12"/>
    <p:sldId id="293" r:id="rId13"/>
    <p:sldId id="281" r:id="rId14"/>
    <p:sldId id="553" r:id="rId15"/>
    <p:sldId id="538" r:id="rId16"/>
    <p:sldId id="2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5A765-18CA-4D45-86D5-27DE6F1D8152}" type="datetimeFigureOut">
              <a:rPr kumimoji="1" lang="ja-JP" altLang="en-US" smtClean="0"/>
              <a:t>2019/11/16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7900C-47C2-4A05-8C2F-B7332CC90A31}" type="slidenum">
              <a:rPr kumimoji="1" lang="ja-JP" altLang="en-US" smtClean="0"/>
              <a:t>‹#›</a:t>
            </a:fld>
            <a:endParaRPr kumimoji="1" lang="ja-JP" altLang="en-US"/>
          </a:p>
        </p:txBody>
      </p:sp>
    </p:spTree>
    <p:extLst>
      <p:ext uri="{BB962C8B-B14F-4D97-AF65-F5344CB8AC3E}">
        <p14:creationId xmlns:p14="http://schemas.microsoft.com/office/powerpoint/2010/main" val="510807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406400" y="696913"/>
            <a:ext cx="61976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kern="1200" baseline="0" dirty="0">
                <a:solidFill>
                  <a:schemeClr val="tx1"/>
                </a:solidFill>
                <a:latin typeface="Arial" pitchFamily="-107" charset="0"/>
                <a:ea typeface="ヒラギノ角ゴ Pro W3" pitchFamily="-107" charset="-128"/>
                <a:cs typeface="ヒラギノ角ゴ Pro W3" pitchFamily="-107" charset="-128"/>
              </a:rPr>
              <a:t>In 1988, more than 350,000 people were stricken by polio, nearly 1,000 new polio cases every day.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a:p>
            <a:pPr fontAlgn="base"/>
            <a:r>
              <a:rPr lang="en-US" sz="1200" kern="1200" dirty="0">
                <a:solidFill>
                  <a:schemeClr val="tx1"/>
                </a:solidFill>
                <a:latin typeface="Arial" pitchFamily="-107" charset="0"/>
                <a:ea typeface="ヒラギノ角ゴ Pro W3" pitchFamily="-107" charset="-128"/>
                <a:cs typeface="ヒラギノ角ゴ Pro W3" pitchFamily="-107" charset="-128"/>
              </a:rPr>
              <a:t>Since</a:t>
            </a:r>
            <a:r>
              <a:rPr lang="en-US" sz="1200" kern="1200" baseline="0" dirty="0">
                <a:solidFill>
                  <a:schemeClr val="tx1"/>
                </a:solidFill>
                <a:latin typeface="Arial" pitchFamily="-107" charset="0"/>
                <a:ea typeface="ヒラギノ角ゴ Pro W3" pitchFamily="-107" charset="-128"/>
                <a:cs typeface="ヒラギノ角ゴ Pro W3" pitchFamily="-107" charset="-128"/>
              </a:rPr>
              <a:t> the global initiative began 30 years ago, Rotary and it’s partners have reduced polio cases by more than 99.9% worldwide.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a:p>
            <a:pPr fontAlgn="base"/>
            <a:r>
              <a:rPr lang="en-US" sz="1200" kern="1200" baseline="0" dirty="0">
                <a:solidFill>
                  <a:schemeClr val="tx1"/>
                </a:solidFill>
                <a:latin typeface="Arial" pitchFamily="-107" charset="0"/>
                <a:ea typeface="ヒラギノ角ゴ Pro W3" pitchFamily="-107" charset="-128"/>
                <a:cs typeface="ヒラギノ角ゴ Pro W3" pitchFamily="-107" charset="-128"/>
              </a:rPr>
              <a:t>In 1988, 125 countries had polio cases, in 2018 there are only 3 endemic countries, </a:t>
            </a:r>
            <a:r>
              <a:rPr lang="en-US" sz="1200" b="1" kern="1200" baseline="0" dirty="0">
                <a:solidFill>
                  <a:schemeClr val="tx1"/>
                </a:solidFill>
                <a:latin typeface="Arial" pitchFamily="-107" charset="0"/>
                <a:ea typeface="ヒラギノ角ゴ Pro W3" pitchFamily="-107" charset="-128"/>
                <a:cs typeface="ヒラギノ角ゴ Pro W3" pitchFamily="-107" charset="-128"/>
              </a:rPr>
              <a:t>Pakistan, Afghanistan</a:t>
            </a:r>
            <a:r>
              <a:rPr lang="en-US" sz="1200" kern="1200" baseline="0" dirty="0">
                <a:solidFill>
                  <a:schemeClr val="tx1"/>
                </a:solidFill>
                <a:latin typeface="Arial" pitchFamily="-107" charset="0"/>
                <a:ea typeface="ヒラギノ角ゴ Pro W3" pitchFamily="-107" charset="-128"/>
                <a:cs typeface="ヒラギノ角ゴ Pro W3" pitchFamily="-107" charset="-128"/>
              </a:rPr>
              <a:t>, and </a:t>
            </a:r>
            <a:r>
              <a:rPr lang="en-US" sz="1200" b="1" kern="1200" baseline="0" dirty="0">
                <a:solidFill>
                  <a:schemeClr val="tx1"/>
                </a:solidFill>
                <a:latin typeface="Arial" pitchFamily="-107" charset="0"/>
                <a:ea typeface="ヒラギノ角ゴ Pro W3" pitchFamily="-107" charset="-128"/>
                <a:cs typeface="ヒラギノ角ゴ Pro W3" pitchFamily="-107" charset="-128"/>
              </a:rPr>
              <a:t>Nigeria</a:t>
            </a:r>
            <a:r>
              <a:rPr lang="en-US" sz="1200" kern="1200" baseline="0" dirty="0">
                <a:solidFill>
                  <a:schemeClr val="tx1"/>
                </a:solidFill>
                <a:latin typeface="Arial" pitchFamily="-107" charset="0"/>
                <a:ea typeface="ヒラギノ角ゴ Pro W3" pitchFamily="-107" charset="-128"/>
                <a:cs typeface="ヒラギノ角ゴ Pro W3" pitchFamily="-107" charset="-128"/>
              </a:rPr>
              <a:t>.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a:p>
            <a:pPr fontAlgn="base"/>
            <a:r>
              <a:rPr lang="en-US" sz="1200" kern="1200" baseline="0" dirty="0">
                <a:solidFill>
                  <a:schemeClr val="tx1"/>
                </a:solidFill>
                <a:latin typeface="Arial" pitchFamily="-107" charset="0"/>
                <a:ea typeface="ヒラギノ角ゴ Pro W3" pitchFamily="-107" charset="-128"/>
                <a:cs typeface="ヒラギノ角ゴ Pro W3" pitchFamily="-107" charset="-128"/>
              </a:rPr>
              <a:t>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31726" rtl="0" eaLnBrk="0" fontAlgn="auto" latinLnBrk="0" hangingPunct="0">
              <a:lnSpc>
                <a:spcPct val="100000"/>
              </a:lnSpc>
              <a:spcBef>
                <a:spcPts val="0"/>
              </a:spcBef>
              <a:spcAft>
                <a:spcPts val="0"/>
              </a:spcAft>
              <a:buClrTx/>
              <a:buSzTx/>
              <a:buFontTx/>
              <a:buNone/>
              <a:tabLst/>
              <a:defRPr/>
            </a:pPr>
            <a:fld id="{4A878B62-E79F-466F-AED6-D4DA6056C977}" type="slidenum">
              <a:rPr kumimoji="1" lang="en-US" sz="1200" b="0" i="0" u="none" strike="noStrike" kern="1200" cap="none" spc="0" normalizeH="0" baseline="0" noProof="0">
                <a:ln>
                  <a:noFill/>
                </a:ln>
                <a:solidFill>
                  <a:srgbClr val="545454"/>
                </a:solidFill>
                <a:effectLst/>
                <a:uLnTx/>
                <a:uFillTx/>
                <a:latin typeface="Arial" pitchFamily="34" charset="0"/>
                <a:ea typeface="ＭＳ Ｐゴシック" pitchFamily="34" charset="-128"/>
                <a:cs typeface="+mn-cs"/>
              </a:rPr>
              <a:pPr marL="0" marR="0" lvl="0" indent="0" algn="r" defTabSz="931726" rtl="0" eaLnBrk="0" fontAlgn="auto" latinLnBrk="0" hangingPunct="0">
                <a:lnSpc>
                  <a:spcPct val="100000"/>
                </a:lnSpc>
                <a:spcBef>
                  <a:spcPts val="0"/>
                </a:spcBef>
                <a:spcAft>
                  <a:spcPts val="0"/>
                </a:spcAft>
                <a:buClrTx/>
                <a:buSzTx/>
                <a:buFontTx/>
                <a:buNone/>
                <a:tabLst/>
                <a:defRPr/>
              </a:pPr>
              <a:t>4</a:t>
            </a:fld>
            <a:endParaRPr kumimoji="1" lang="en-US" sz="1200" b="0" i="0" u="none" strike="noStrike" kern="1200" cap="none" spc="0" normalizeH="0" baseline="0" noProof="0" dirty="0">
              <a:ln>
                <a:noFill/>
              </a:ln>
              <a:solidFill>
                <a:srgbClr val="54545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6143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271835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89437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417017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255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364336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117889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3030691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254199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100495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375207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67325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83163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137222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389837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3582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228280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326554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B21025-0DA8-4198-AAC2-45AB3296F760}" type="datetimeFigureOut">
              <a:rPr kumimoji="1" lang="ja-JP" altLang="en-US" smtClean="0"/>
              <a:t>2019/11/16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230383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8B21025-0DA8-4198-AAC2-45AB3296F760}" type="datetimeFigureOut">
              <a:rPr kumimoji="1" lang="ja-JP" altLang="en-US" smtClean="0"/>
              <a:t>2019/11/16</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A8E5434-9479-4987-AF8C-8D30BE65200F}" type="slidenum">
              <a:rPr kumimoji="1" lang="ja-JP" altLang="en-US" smtClean="0"/>
              <a:t>‹#›</a:t>
            </a:fld>
            <a:endParaRPr kumimoji="1" lang="ja-JP" altLang="en-US"/>
          </a:p>
        </p:txBody>
      </p:sp>
    </p:spTree>
    <p:extLst>
      <p:ext uri="{BB962C8B-B14F-4D97-AF65-F5344CB8AC3E}">
        <p14:creationId xmlns:p14="http://schemas.microsoft.com/office/powerpoint/2010/main" val="2199794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10E172-E178-4126-BE79-4259BC17C1D5}"/>
              </a:ext>
            </a:extLst>
          </p:cNvPr>
          <p:cNvSpPr>
            <a:spLocks noGrp="1"/>
          </p:cNvSpPr>
          <p:nvPr>
            <p:ph type="ctrTitle"/>
          </p:nvPr>
        </p:nvSpPr>
        <p:spPr/>
        <p:txBody>
          <a:bodyPr/>
          <a:lstStyle/>
          <a:p>
            <a:r>
              <a:rPr kumimoji="1" lang="ja-JP" altLang="en-US" dirty="0"/>
              <a:t>ポリオプラスの現状について</a:t>
            </a:r>
            <a:br>
              <a:rPr kumimoji="1" lang="en-US" altLang="ja-JP" dirty="0"/>
            </a:br>
            <a:br>
              <a:rPr kumimoji="1" lang="en-US" altLang="ja-JP" dirty="0"/>
            </a:br>
            <a:r>
              <a:rPr kumimoji="1" lang="ja-JP" altLang="en-US" sz="2800" dirty="0"/>
              <a:t>ロータリー財団地域セミナー（</a:t>
            </a:r>
            <a:r>
              <a:rPr kumimoji="1" lang="en-US" altLang="ja-JP" sz="2800" dirty="0"/>
              <a:t>2019.11.16</a:t>
            </a:r>
            <a:r>
              <a:rPr kumimoji="1" lang="ja-JP" altLang="en-US" sz="2800" dirty="0"/>
              <a:t>）</a:t>
            </a:r>
          </a:p>
        </p:txBody>
      </p:sp>
      <p:sp>
        <p:nvSpPr>
          <p:cNvPr id="3" name="字幕 2">
            <a:extLst>
              <a:ext uri="{FF2B5EF4-FFF2-40B4-BE49-F238E27FC236}">
                <a16:creationId xmlns:a16="http://schemas.microsoft.com/office/drawing/2014/main" id="{0DDEFA20-1022-4D67-A690-201095AF21AB}"/>
              </a:ext>
            </a:extLst>
          </p:cNvPr>
          <p:cNvSpPr>
            <a:spLocks noGrp="1"/>
          </p:cNvSpPr>
          <p:nvPr>
            <p:ph type="subTitle" idx="1"/>
          </p:nvPr>
        </p:nvSpPr>
        <p:spPr>
          <a:xfrm>
            <a:off x="1751012" y="4579652"/>
            <a:ext cx="8689976" cy="1955125"/>
          </a:xfrm>
        </p:spPr>
        <p:txBody>
          <a:bodyPr>
            <a:noAutofit/>
          </a:bodyPr>
          <a:lstStyle/>
          <a:p>
            <a:r>
              <a:rPr kumimoji="1" lang="ja-JP" altLang="en-US" sz="2800" dirty="0">
                <a:solidFill>
                  <a:srgbClr val="0070C0"/>
                </a:solidFill>
              </a:rPr>
              <a:t>ポリオ根絶地域コーディネーター（第</a:t>
            </a:r>
            <a:r>
              <a:rPr kumimoji="1" lang="en-US" altLang="ja-JP" sz="2800" dirty="0">
                <a:solidFill>
                  <a:srgbClr val="0070C0"/>
                </a:solidFill>
              </a:rPr>
              <a:t>3</a:t>
            </a:r>
            <a:r>
              <a:rPr kumimoji="1" lang="ja-JP" altLang="en-US" sz="2800" dirty="0">
                <a:solidFill>
                  <a:srgbClr val="0070C0"/>
                </a:solidFill>
              </a:rPr>
              <a:t>地域）</a:t>
            </a:r>
            <a:endParaRPr kumimoji="1" lang="en-US" altLang="ja-JP" sz="2800" dirty="0">
              <a:solidFill>
                <a:srgbClr val="0070C0"/>
              </a:solidFill>
            </a:endParaRPr>
          </a:p>
          <a:p>
            <a:r>
              <a:rPr lang="ja-JP" altLang="en-US" sz="2800" dirty="0">
                <a:solidFill>
                  <a:srgbClr val="0070C0"/>
                </a:solidFill>
              </a:rPr>
              <a:t>ＲＩＤ</a:t>
            </a:r>
            <a:r>
              <a:rPr lang="en-US" altLang="ja-JP" sz="2800" dirty="0">
                <a:solidFill>
                  <a:srgbClr val="0070C0"/>
                </a:solidFill>
              </a:rPr>
              <a:t>2690</a:t>
            </a:r>
            <a:r>
              <a:rPr lang="ja-JP" altLang="en-US" sz="2800" dirty="0">
                <a:solidFill>
                  <a:srgbClr val="0070C0"/>
                </a:solidFill>
              </a:rPr>
              <a:t>ＰＤＧ（</a:t>
            </a:r>
            <a:r>
              <a:rPr lang="en-US" altLang="ja-JP" sz="2800" dirty="0">
                <a:solidFill>
                  <a:srgbClr val="0070C0"/>
                </a:solidFill>
              </a:rPr>
              <a:t>2014-15</a:t>
            </a:r>
            <a:r>
              <a:rPr lang="ja-JP" altLang="en-US" sz="2800" dirty="0">
                <a:solidFill>
                  <a:srgbClr val="0070C0"/>
                </a:solidFill>
              </a:rPr>
              <a:t>）</a:t>
            </a:r>
            <a:endParaRPr lang="en-US" altLang="ja-JP" sz="2800" dirty="0">
              <a:solidFill>
                <a:srgbClr val="0070C0"/>
              </a:solidFill>
            </a:endParaRPr>
          </a:p>
          <a:p>
            <a:r>
              <a:rPr kumimoji="1" lang="ja-JP" altLang="en-US" sz="2800" dirty="0">
                <a:solidFill>
                  <a:srgbClr val="0070C0"/>
                </a:solidFill>
              </a:rPr>
              <a:t>松本祐二（益田西ＲＣ）</a:t>
            </a:r>
          </a:p>
        </p:txBody>
      </p:sp>
      <p:pic>
        <p:nvPicPr>
          <p:cNvPr id="4" name="Picture 5">
            <a:extLst>
              <a:ext uri="{FF2B5EF4-FFF2-40B4-BE49-F238E27FC236}">
                <a16:creationId xmlns:a16="http://schemas.microsoft.com/office/drawing/2014/main" id="{BA8FC2DE-789F-4062-9743-A4CE610DCE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3020" y="19284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E1C4D3BF-4487-47F4-88D3-D3A2060935BA}"/>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6" name="図 5">
            <a:extLst>
              <a:ext uri="{FF2B5EF4-FFF2-40B4-BE49-F238E27FC236}">
                <a16:creationId xmlns:a16="http://schemas.microsoft.com/office/drawing/2014/main" id="{3A52DA90-D437-4D08-AC2D-29BB6369C561}"/>
              </a:ext>
            </a:extLst>
          </p:cNvPr>
          <p:cNvPicPr>
            <a:picLocks noChangeAspect="1"/>
          </p:cNvPicPr>
          <p:nvPr/>
        </p:nvPicPr>
        <p:blipFill>
          <a:blip r:embed="rId4"/>
          <a:stretch>
            <a:fillRect/>
          </a:stretch>
        </p:blipFill>
        <p:spPr>
          <a:xfrm>
            <a:off x="66135" y="5847130"/>
            <a:ext cx="1217381" cy="960948"/>
          </a:xfrm>
          <a:prstGeom prst="rect">
            <a:avLst/>
          </a:prstGeom>
        </p:spPr>
      </p:pic>
    </p:spTree>
    <p:extLst>
      <p:ext uri="{BB962C8B-B14F-4D97-AF65-F5344CB8AC3E}">
        <p14:creationId xmlns:p14="http://schemas.microsoft.com/office/powerpoint/2010/main" val="403822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44CAD-AB66-41F9-801C-0076B01F3315}"/>
              </a:ext>
            </a:extLst>
          </p:cNvPr>
          <p:cNvSpPr>
            <a:spLocks noGrp="1"/>
          </p:cNvSpPr>
          <p:nvPr>
            <p:ph type="title"/>
          </p:nvPr>
        </p:nvSpPr>
        <p:spPr>
          <a:xfrm>
            <a:off x="-146189" y="0"/>
            <a:ext cx="9651550" cy="690437"/>
          </a:xfrm>
        </p:spPr>
        <p:txBody>
          <a:bodyPr>
            <a:normAutofit/>
          </a:bodyPr>
          <a:lstStyle/>
          <a:p>
            <a:pPr algn="ctr"/>
            <a:r>
              <a:rPr lang="ja-JP" altLang="en-US" sz="3200" b="1" dirty="0"/>
              <a:t>地区別一人当たりの寄付額（</a:t>
            </a:r>
            <a:r>
              <a:rPr lang="en-US" altLang="ja-JP" sz="3200" b="1" dirty="0"/>
              <a:t>2018-19</a:t>
            </a:r>
            <a:r>
              <a:rPr lang="ja-JP" altLang="en-US" sz="3200" b="1" dirty="0"/>
              <a:t>年度・前年比）</a:t>
            </a:r>
            <a:endParaRPr kumimoji="1" lang="ja-JP" altLang="en-US" sz="3200" dirty="0"/>
          </a:p>
        </p:txBody>
      </p:sp>
      <p:graphicFrame>
        <p:nvGraphicFramePr>
          <p:cNvPr id="4" name="コンテンツ プレースホルダー 3">
            <a:extLst>
              <a:ext uri="{FF2B5EF4-FFF2-40B4-BE49-F238E27FC236}">
                <a16:creationId xmlns:a16="http://schemas.microsoft.com/office/drawing/2014/main" id="{4A838610-F7C6-470D-9442-505FAA587357}"/>
              </a:ext>
            </a:extLst>
          </p:cNvPr>
          <p:cNvGraphicFramePr>
            <a:graphicFrameLocks noGrp="1"/>
          </p:cNvGraphicFramePr>
          <p:nvPr>
            <p:ph idx="1"/>
            <p:extLst>
              <p:ext uri="{D42A27DB-BD31-4B8C-83A1-F6EECF244321}">
                <p14:modId xmlns:p14="http://schemas.microsoft.com/office/powerpoint/2010/main" val="334474274"/>
              </p:ext>
            </p:extLst>
          </p:nvPr>
        </p:nvGraphicFramePr>
        <p:xfrm>
          <a:off x="0" y="703166"/>
          <a:ext cx="12191998" cy="6142101"/>
        </p:xfrm>
        <a:graphic>
          <a:graphicData uri="http://schemas.openxmlformats.org/drawingml/2006/table">
            <a:tbl>
              <a:tblPr firstRow="1" bandRow="1">
                <a:tableStyleId>{5C22544A-7EE6-4342-B048-85BDC9FD1C3A}</a:tableStyleId>
              </a:tblPr>
              <a:tblGrid>
                <a:gridCol w="1200500">
                  <a:extLst>
                    <a:ext uri="{9D8B030D-6E8A-4147-A177-3AD203B41FA5}">
                      <a16:colId xmlns:a16="http://schemas.microsoft.com/office/drawing/2014/main" val="978011470"/>
                    </a:ext>
                  </a:extLst>
                </a:gridCol>
                <a:gridCol w="1523955">
                  <a:extLst>
                    <a:ext uri="{9D8B030D-6E8A-4147-A177-3AD203B41FA5}">
                      <a16:colId xmlns:a16="http://schemas.microsoft.com/office/drawing/2014/main" val="3236004054"/>
                    </a:ext>
                  </a:extLst>
                </a:gridCol>
                <a:gridCol w="1803224">
                  <a:extLst>
                    <a:ext uri="{9D8B030D-6E8A-4147-A177-3AD203B41FA5}">
                      <a16:colId xmlns:a16="http://schemas.microsoft.com/office/drawing/2014/main" val="1837421247"/>
                    </a:ext>
                  </a:extLst>
                </a:gridCol>
                <a:gridCol w="1303015">
                  <a:extLst>
                    <a:ext uri="{9D8B030D-6E8A-4147-A177-3AD203B41FA5}">
                      <a16:colId xmlns:a16="http://schemas.microsoft.com/office/drawing/2014/main" val="2095676914"/>
                    </a:ext>
                  </a:extLst>
                </a:gridCol>
                <a:gridCol w="530610">
                  <a:extLst>
                    <a:ext uri="{9D8B030D-6E8A-4147-A177-3AD203B41FA5}">
                      <a16:colId xmlns:a16="http://schemas.microsoft.com/office/drawing/2014/main" val="3975957769"/>
                    </a:ext>
                  </a:extLst>
                </a:gridCol>
                <a:gridCol w="1200500">
                  <a:extLst>
                    <a:ext uri="{9D8B030D-6E8A-4147-A177-3AD203B41FA5}">
                      <a16:colId xmlns:a16="http://schemas.microsoft.com/office/drawing/2014/main" val="1216567835"/>
                    </a:ext>
                  </a:extLst>
                </a:gridCol>
                <a:gridCol w="1523955">
                  <a:extLst>
                    <a:ext uri="{9D8B030D-6E8A-4147-A177-3AD203B41FA5}">
                      <a16:colId xmlns:a16="http://schemas.microsoft.com/office/drawing/2014/main" val="1027982939"/>
                    </a:ext>
                  </a:extLst>
                </a:gridCol>
                <a:gridCol w="1803224">
                  <a:extLst>
                    <a:ext uri="{9D8B030D-6E8A-4147-A177-3AD203B41FA5}">
                      <a16:colId xmlns:a16="http://schemas.microsoft.com/office/drawing/2014/main" val="3820628913"/>
                    </a:ext>
                  </a:extLst>
                </a:gridCol>
                <a:gridCol w="1303015">
                  <a:extLst>
                    <a:ext uri="{9D8B030D-6E8A-4147-A177-3AD203B41FA5}">
                      <a16:colId xmlns:a16="http://schemas.microsoft.com/office/drawing/2014/main" val="3676327758"/>
                    </a:ext>
                  </a:extLst>
                </a:gridCol>
              </a:tblGrid>
              <a:tr h="452445">
                <a:tc>
                  <a:txBody>
                    <a:bodyPr/>
                    <a:lstStyle/>
                    <a:p>
                      <a:pPr algn="ctr"/>
                      <a:r>
                        <a:rPr kumimoji="1" lang="ja-JP" altLang="en-US" dirty="0"/>
                        <a:t>地　区</a:t>
                      </a:r>
                    </a:p>
                  </a:txBody>
                  <a:tcPr/>
                </a:tc>
                <a:tc>
                  <a:txBody>
                    <a:bodyPr/>
                    <a:lstStyle/>
                    <a:p>
                      <a:pPr algn="ctr"/>
                      <a:r>
                        <a:rPr kumimoji="1" lang="ja-JP" altLang="en-US" dirty="0"/>
                        <a:t>年 次 基 金</a:t>
                      </a:r>
                    </a:p>
                  </a:txBody>
                  <a:tcPr/>
                </a:tc>
                <a:tc>
                  <a:txBody>
                    <a:bodyPr/>
                    <a:lstStyle/>
                    <a:p>
                      <a:pPr algn="ctr"/>
                      <a:r>
                        <a:rPr kumimoji="1" lang="ja-JP" altLang="en-US" dirty="0"/>
                        <a:t>ポリオプラス</a:t>
                      </a:r>
                    </a:p>
                  </a:txBody>
                  <a:tcPr/>
                </a:tc>
                <a:tc>
                  <a:txBody>
                    <a:bodyPr/>
                    <a:lstStyle/>
                    <a:p>
                      <a:pPr algn="ctr"/>
                      <a:r>
                        <a:rPr kumimoji="1" lang="ja-JP" altLang="en-US" dirty="0"/>
                        <a:t>前年比</a:t>
                      </a:r>
                    </a:p>
                  </a:txBody>
                  <a:tcPr/>
                </a:tc>
                <a:tc>
                  <a:txBody>
                    <a:bodyPr/>
                    <a:lstStyle/>
                    <a:p>
                      <a:pPr algn="ctr"/>
                      <a:endParaRPr kumimoji="1" lang="ja-JP" altLang="en-US" dirty="0"/>
                    </a:p>
                  </a:txBody>
                  <a:tcPr/>
                </a:tc>
                <a:tc>
                  <a:txBody>
                    <a:bodyPr/>
                    <a:lstStyle/>
                    <a:p>
                      <a:pPr algn="ctr"/>
                      <a:r>
                        <a:rPr kumimoji="1" lang="ja-JP" altLang="en-US" dirty="0"/>
                        <a:t>地　区</a:t>
                      </a:r>
                    </a:p>
                  </a:txBody>
                  <a:tcPr/>
                </a:tc>
                <a:tc>
                  <a:txBody>
                    <a:bodyPr/>
                    <a:lstStyle/>
                    <a:p>
                      <a:pPr algn="ctr"/>
                      <a:r>
                        <a:rPr kumimoji="1" lang="ja-JP" altLang="en-US" dirty="0"/>
                        <a:t>年 次 基 金</a:t>
                      </a:r>
                    </a:p>
                  </a:txBody>
                  <a:tcPr/>
                </a:tc>
                <a:tc>
                  <a:txBody>
                    <a:bodyPr/>
                    <a:lstStyle/>
                    <a:p>
                      <a:pPr algn="ctr"/>
                      <a:r>
                        <a:rPr kumimoji="1" lang="ja-JP" altLang="en-US" dirty="0"/>
                        <a:t>ポリオプラス</a:t>
                      </a:r>
                    </a:p>
                  </a:txBody>
                  <a:tcPr/>
                </a:tc>
                <a:tc>
                  <a:txBody>
                    <a:bodyPr/>
                    <a:lstStyle/>
                    <a:p>
                      <a:pPr algn="ctr"/>
                      <a:r>
                        <a:rPr kumimoji="1" lang="ja-JP" altLang="en-US" dirty="0"/>
                        <a:t>前年比</a:t>
                      </a:r>
                    </a:p>
                  </a:txBody>
                  <a:tcPr/>
                </a:tc>
                <a:extLst>
                  <a:ext uri="{0D108BD9-81ED-4DB2-BD59-A6C34878D82A}">
                    <a16:rowId xmlns:a16="http://schemas.microsoft.com/office/drawing/2014/main" val="2459118101"/>
                  </a:ext>
                </a:extLst>
              </a:tr>
              <a:tr h="632184">
                <a:tc>
                  <a:txBody>
                    <a:bodyPr/>
                    <a:lstStyle/>
                    <a:p>
                      <a:pPr algn="r"/>
                      <a:r>
                        <a:rPr kumimoji="1" lang="en-US" altLang="ja-JP" sz="3200" dirty="0">
                          <a:solidFill>
                            <a:srgbClr val="0070C0"/>
                          </a:solidFill>
                        </a:rPr>
                        <a:t>2500</a:t>
                      </a:r>
                      <a:endParaRPr kumimoji="1" lang="ja-JP" altLang="en-US" sz="3200" dirty="0">
                        <a:solidFill>
                          <a:srgbClr val="0070C0"/>
                        </a:solidFill>
                      </a:endParaRPr>
                    </a:p>
                  </a:txBody>
                  <a:tcPr/>
                </a:tc>
                <a:tc>
                  <a:txBody>
                    <a:bodyPr/>
                    <a:lstStyle/>
                    <a:p>
                      <a:pPr algn="r"/>
                      <a:r>
                        <a:rPr kumimoji="1" lang="en-US" altLang="ja-JP" sz="3200" dirty="0"/>
                        <a:t>93.00</a:t>
                      </a:r>
                      <a:endParaRPr kumimoji="1" lang="ja-JP" altLang="en-US" sz="3200" dirty="0"/>
                    </a:p>
                  </a:txBody>
                  <a:tcPr/>
                </a:tc>
                <a:tc>
                  <a:txBody>
                    <a:bodyPr/>
                    <a:lstStyle/>
                    <a:p>
                      <a:pPr algn="r"/>
                      <a:r>
                        <a:rPr kumimoji="1" lang="en-US" altLang="ja-JP" sz="3200" dirty="0"/>
                        <a:t>14.35</a:t>
                      </a:r>
                      <a:endParaRPr kumimoji="1" lang="ja-JP" altLang="en-US" sz="3200" dirty="0"/>
                    </a:p>
                  </a:txBody>
                  <a:tcPr/>
                </a:tc>
                <a:tc>
                  <a:txBody>
                    <a:bodyPr/>
                    <a:lstStyle/>
                    <a:p>
                      <a:pPr algn="r"/>
                      <a:r>
                        <a:rPr kumimoji="1" lang="en-US" altLang="ja-JP" sz="3200" dirty="0">
                          <a:solidFill>
                            <a:srgbClr val="FF0000"/>
                          </a:solidFill>
                        </a:rPr>
                        <a:t>-0.92</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2590</a:t>
                      </a:r>
                      <a:endParaRPr kumimoji="1" lang="ja-JP" altLang="en-US" sz="3200" dirty="0">
                        <a:solidFill>
                          <a:srgbClr val="0070C0"/>
                        </a:solidFill>
                      </a:endParaRPr>
                    </a:p>
                  </a:txBody>
                  <a:tcPr/>
                </a:tc>
                <a:tc>
                  <a:txBody>
                    <a:bodyPr/>
                    <a:lstStyle/>
                    <a:p>
                      <a:pPr algn="r"/>
                      <a:r>
                        <a:rPr kumimoji="1" lang="en-US" altLang="ja-JP" sz="3200" dirty="0"/>
                        <a:t>164.77</a:t>
                      </a:r>
                      <a:endParaRPr kumimoji="1" lang="ja-JP" altLang="en-US" sz="3200" dirty="0"/>
                    </a:p>
                  </a:txBody>
                  <a:tcPr/>
                </a:tc>
                <a:tc>
                  <a:txBody>
                    <a:bodyPr/>
                    <a:lstStyle/>
                    <a:p>
                      <a:pPr algn="r"/>
                      <a:r>
                        <a:rPr kumimoji="1" lang="en-US" altLang="ja-JP" sz="3200" dirty="0"/>
                        <a:t>47.89</a:t>
                      </a:r>
                      <a:endParaRPr kumimoji="1" lang="ja-JP" altLang="en-US" sz="3200" dirty="0"/>
                    </a:p>
                  </a:txBody>
                  <a:tcPr/>
                </a:tc>
                <a:tc>
                  <a:txBody>
                    <a:bodyPr/>
                    <a:lstStyle/>
                    <a:p>
                      <a:pPr algn="r"/>
                      <a:r>
                        <a:rPr kumimoji="1" lang="en-US" altLang="ja-JP" sz="3200" dirty="0">
                          <a:solidFill>
                            <a:srgbClr val="FF0000"/>
                          </a:solidFill>
                        </a:rPr>
                        <a:t>-0.41</a:t>
                      </a:r>
                      <a:endParaRPr kumimoji="1" lang="ja-JP" altLang="en-US" sz="3200" dirty="0">
                        <a:solidFill>
                          <a:srgbClr val="FF0000"/>
                        </a:solidFill>
                      </a:endParaRPr>
                    </a:p>
                  </a:txBody>
                  <a:tcPr/>
                </a:tc>
                <a:extLst>
                  <a:ext uri="{0D108BD9-81ED-4DB2-BD59-A6C34878D82A}">
                    <a16:rowId xmlns:a16="http://schemas.microsoft.com/office/drawing/2014/main" val="235232562"/>
                  </a:ext>
                </a:extLst>
              </a:tr>
              <a:tr h="632184">
                <a:tc>
                  <a:txBody>
                    <a:bodyPr/>
                    <a:lstStyle/>
                    <a:p>
                      <a:pPr algn="r"/>
                      <a:r>
                        <a:rPr kumimoji="1" lang="en-US" altLang="ja-JP" sz="3200" dirty="0">
                          <a:solidFill>
                            <a:srgbClr val="0070C0"/>
                          </a:solidFill>
                        </a:rPr>
                        <a:t>2510</a:t>
                      </a:r>
                      <a:endParaRPr kumimoji="1" lang="ja-JP" altLang="en-US" sz="3200" dirty="0">
                        <a:solidFill>
                          <a:srgbClr val="0070C0"/>
                        </a:solidFill>
                      </a:endParaRPr>
                    </a:p>
                  </a:txBody>
                  <a:tcPr/>
                </a:tc>
                <a:tc>
                  <a:txBody>
                    <a:bodyPr/>
                    <a:lstStyle/>
                    <a:p>
                      <a:pPr algn="r"/>
                      <a:r>
                        <a:rPr kumimoji="1" lang="en-US" altLang="ja-JP" sz="3200" dirty="0"/>
                        <a:t>169.93</a:t>
                      </a:r>
                      <a:endParaRPr kumimoji="1" lang="ja-JP" altLang="en-US" sz="3200" dirty="0"/>
                    </a:p>
                  </a:txBody>
                  <a:tcPr/>
                </a:tc>
                <a:tc>
                  <a:txBody>
                    <a:bodyPr/>
                    <a:lstStyle/>
                    <a:p>
                      <a:pPr algn="r"/>
                      <a:r>
                        <a:rPr kumimoji="1" lang="en-US" altLang="ja-JP" sz="3200" dirty="0"/>
                        <a:t>18.25</a:t>
                      </a:r>
                      <a:endParaRPr kumimoji="1" lang="ja-JP" altLang="en-US" sz="3200" dirty="0"/>
                    </a:p>
                  </a:txBody>
                  <a:tcPr/>
                </a:tc>
                <a:tc>
                  <a:txBody>
                    <a:bodyPr/>
                    <a:lstStyle/>
                    <a:p>
                      <a:pPr algn="r"/>
                      <a:r>
                        <a:rPr kumimoji="1" lang="en-US" altLang="ja-JP" sz="3200" dirty="0">
                          <a:solidFill>
                            <a:srgbClr val="FF0000"/>
                          </a:solidFill>
                        </a:rPr>
                        <a:t>-2.07</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2600</a:t>
                      </a:r>
                      <a:endParaRPr kumimoji="1" lang="ja-JP" altLang="en-US" sz="3200" dirty="0">
                        <a:solidFill>
                          <a:srgbClr val="0070C0"/>
                        </a:solidFill>
                      </a:endParaRPr>
                    </a:p>
                  </a:txBody>
                  <a:tcPr/>
                </a:tc>
                <a:tc>
                  <a:txBody>
                    <a:bodyPr/>
                    <a:lstStyle/>
                    <a:p>
                      <a:pPr algn="r"/>
                      <a:r>
                        <a:rPr kumimoji="1" lang="en-US" altLang="ja-JP" sz="3200" dirty="0"/>
                        <a:t>144.62</a:t>
                      </a:r>
                      <a:endParaRPr kumimoji="1" lang="ja-JP" altLang="en-US" sz="3200" dirty="0"/>
                    </a:p>
                  </a:txBody>
                  <a:tcPr/>
                </a:tc>
                <a:tc>
                  <a:txBody>
                    <a:bodyPr/>
                    <a:lstStyle/>
                    <a:p>
                      <a:pPr algn="r"/>
                      <a:r>
                        <a:rPr kumimoji="1" lang="en-US" altLang="ja-JP" sz="3200" dirty="0"/>
                        <a:t>30.12</a:t>
                      </a:r>
                      <a:endParaRPr kumimoji="1" lang="ja-JP" altLang="en-US" sz="3200" dirty="0"/>
                    </a:p>
                  </a:txBody>
                  <a:tcPr/>
                </a:tc>
                <a:tc>
                  <a:txBody>
                    <a:bodyPr/>
                    <a:lstStyle/>
                    <a:p>
                      <a:pPr algn="r"/>
                      <a:r>
                        <a:rPr kumimoji="1" lang="en-US" altLang="ja-JP" sz="3200" dirty="0"/>
                        <a:t>2.58</a:t>
                      </a:r>
                      <a:endParaRPr kumimoji="1" lang="ja-JP" altLang="en-US" sz="3200" dirty="0"/>
                    </a:p>
                  </a:txBody>
                  <a:tcPr/>
                </a:tc>
                <a:extLst>
                  <a:ext uri="{0D108BD9-81ED-4DB2-BD59-A6C34878D82A}">
                    <a16:rowId xmlns:a16="http://schemas.microsoft.com/office/drawing/2014/main" val="2462518768"/>
                  </a:ext>
                </a:extLst>
              </a:tr>
              <a:tr h="632184">
                <a:tc>
                  <a:txBody>
                    <a:bodyPr/>
                    <a:lstStyle/>
                    <a:p>
                      <a:pPr algn="r"/>
                      <a:r>
                        <a:rPr kumimoji="1" lang="en-US" altLang="ja-JP" sz="3200" dirty="0">
                          <a:solidFill>
                            <a:srgbClr val="0070C0"/>
                          </a:solidFill>
                        </a:rPr>
                        <a:t>2520</a:t>
                      </a:r>
                      <a:endParaRPr kumimoji="1" lang="ja-JP" altLang="en-US" sz="3200" dirty="0">
                        <a:solidFill>
                          <a:srgbClr val="0070C0"/>
                        </a:solidFill>
                      </a:endParaRPr>
                    </a:p>
                  </a:txBody>
                  <a:tcPr/>
                </a:tc>
                <a:tc>
                  <a:txBody>
                    <a:bodyPr/>
                    <a:lstStyle/>
                    <a:p>
                      <a:pPr algn="r"/>
                      <a:r>
                        <a:rPr kumimoji="1" lang="en-US" altLang="ja-JP" sz="3200" dirty="0"/>
                        <a:t>83.85</a:t>
                      </a:r>
                      <a:endParaRPr kumimoji="1" lang="ja-JP" altLang="en-US" sz="3200" dirty="0"/>
                    </a:p>
                  </a:txBody>
                  <a:tcPr/>
                </a:tc>
                <a:tc>
                  <a:txBody>
                    <a:bodyPr/>
                    <a:lstStyle/>
                    <a:p>
                      <a:pPr algn="r"/>
                      <a:r>
                        <a:rPr kumimoji="1" lang="en-US" altLang="ja-JP" sz="3200" dirty="0"/>
                        <a:t>10.04</a:t>
                      </a:r>
                      <a:endParaRPr kumimoji="1" lang="ja-JP" altLang="en-US" sz="3200" dirty="0"/>
                    </a:p>
                  </a:txBody>
                  <a:tcPr/>
                </a:tc>
                <a:tc>
                  <a:txBody>
                    <a:bodyPr/>
                    <a:lstStyle/>
                    <a:p>
                      <a:pPr algn="r"/>
                      <a:r>
                        <a:rPr kumimoji="1" lang="en-US" altLang="ja-JP" sz="3200" dirty="0"/>
                        <a:t>0.13</a:t>
                      </a:r>
                      <a:endParaRPr kumimoji="1" lang="ja-JP" altLang="en-US" sz="3200" dirty="0"/>
                    </a:p>
                  </a:txBody>
                  <a:tcPr/>
                </a:tc>
                <a:tc>
                  <a:txBody>
                    <a:bodyPr/>
                    <a:lstStyle/>
                    <a:p>
                      <a:endParaRPr kumimoji="1" lang="ja-JP" altLang="en-US" sz="3200"/>
                    </a:p>
                  </a:txBody>
                  <a:tcPr/>
                </a:tc>
                <a:tc>
                  <a:txBody>
                    <a:bodyPr/>
                    <a:lstStyle/>
                    <a:p>
                      <a:pPr algn="r"/>
                      <a:r>
                        <a:rPr kumimoji="1" lang="en-US" altLang="ja-JP" sz="3200" dirty="0">
                          <a:solidFill>
                            <a:srgbClr val="0070C0"/>
                          </a:solidFill>
                        </a:rPr>
                        <a:t>2610</a:t>
                      </a:r>
                      <a:endParaRPr kumimoji="1" lang="ja-JP" altLang="en-US" sz="3200" dirty="0">
                        <a:solidFill>
                          <a:srgbClr val="0070C0"/>
                        </a:solidFill>
                      </a:endParaRPr>
                    </a:p>
                  </a:txBody>
                  <a:tcPr/>
                </a:tc>
                <a:tc>
                  <a:txBody>
                    <a:bodyPr/>
                    <a:lstStyle/>
                    <a:p>
                      <a:pPr algn="r"/>
                      <a:r>
                        <a:rPr kumimoji="1" lang="en-US" altLang="ja-JP" sz="3200" dirty="0"/>
                        <a:t>122.03</a:t>
                      </a:r>
                      <a:endParaRPr kumimoji="1" lang="ja-JP" altLang="en-US" sz="3200" dirty="0"/>
                    </a:p>
                  </a:txBody>
                  <a:tcPr/>
                </a:tc>
                <a:tc>
                  <a:txBody>
                    <a:bodyPr/>
                    <a:lstStyle/>
                    <a:p>
                      <a:pPr algn="r"/>
                      <a:r>
                        <a:rPr kumimoji="1" lang="en-US" altLang="ja-JP" sz="3200" dirty="0"/>
                        <a:t>12.00</a:t>
                      </a:r>
                      <a:endParaRPr kumimoji="1" lang="ja-JP" altLang="en-US" sz="3200" dirty="0"/>
                    </a:p>
                  </a:txBody>
                  <a:tcPr/>
                </a:tc>
                <a:tc>
                  <a:txBody>
                    <a:bodyPr/>
                    <a:lstStyle/>
                    <a:p>
                      <a:pPr algn="r"/>
                      <a:r>
                        <a:rPr kumimoji="1" lang="en-US" altLang="ja-JP" sz="3200" dirty="0">
                          <a:solidFill>
                            <a:srgbClr val="FF0000"/>
                          </a:solidFill>
                        </a:rPr>
                        <a:t>-1.04</a:t>
                      </a:r>
                      <a:endParaRPr kumimoji="1" lang="ja-JP" altLang="en-US" sz="3200" dirty="0">
                        <a:solidFill>
                          <a:srgbClr val="FF0000"/>
                        </a:solidFill>
                      </a:endParaRPr>
                    </a:p>
                  </a:txBody>
                  <a:tcPr/>
                </a:tc>
                <a:extLst>
                  <a:ext uri="{0D108BD9-81ED-4DB2-BD59-A6C34878D82A}">
                    <a16:rowId xmlns:a16="http://schemas.microsoft.com/office/drawing/2014/main" val="1550940722"/>
                  </a:ext>
                </a:extLst>
              </a:tr>
              <a:tr h="632184">
                <a:tc>
                  <a:txBody>
                    <a:bodyPr/>
                    <a:lstStyle/>
                    <a:p>
                      <a:pPr algn="r"/>
                      <a:r>
                        <a:rPr kumimoji="1" lang="en-US" altLang="ja-JP" sz="3200" dirty="0">
                          <a:solidFill>
                            <a:srgbClr val="0070C0"/>
                          </a:solidFill>
                        </a:rPr>
                        <a:t>2530</a:t>
                      </a:r>
                      <a:endParaRPr kumimoji="1" lang="ja-JP" altLang="en-US" sz="3200" dirty="0">
                        <a:solidFill>
                          <a:srgbClr val="0070C0"/>
                        </a:solidFill>
                      </a:endParaRPr>
                    </a:p>
                  </a:txBody>
                  <a:tcPr/>
                </a:tc>
                <a:tc>
                  <a:txBody>
                    <a:bodyPr/>
                    <a:lstStyle/>
                    <a:p>
                      <a:pPr algn="r"/>
                      <a:r>
                        <a:rPr kumimoji="1" lang="en-US" altLang="ja-JP" sz="3200" dirty="0"/>
                        <a:t>119.61</a:t>
                      </a:r>
                      <a:endParaRPr kumimoji="1" lang="ja-JP" altLang="en-US" sz="3200" dirty="0"/>
                    </a:p>
                  </a:txBody>
                  <a:tcPr/>
                </a:tc>
                <a:tc>
                  <a:txBody>
                    <a:bodyPr/>
                    <a:lstStyle/>
                    <a:p>
                      <a:pPr algn="r"/>
                      <a:r>
                        <a:rPr kumimoji="1" lang="en-US" altLang="ja-JP" sz="3200" dirty="0"/>
                        <a:t>23.93</a:t>
                      </a:r>
                      <a:endParaRPr kumimoji="1" lang="ja-JP" altLang="en-US" sz="3200" dirty="0"/>
                    </a:p>
                  </a:txBody>
                  <a:tcPr/>
                </a:tc>
                <a:tc>
                  <a:txBody>
                    <a:bodyPr/>
                    <a:lstStyle/>
                    <a:p>
                      <a:pPr algn="r"/>
                      <a:r>
                        <a:rPr kumimoji="1" lang="en-US" altLang="ja-JP" sz="3200" dirty="0"/>
                        <a:t>15.97</a:t>
                      </a:r>
                      <a:endParaRPr kumimoji="1" lang="ja-JP" altLang="en-US" sz="3200" dirty="0"/>
                    </a:p>
                  </a:txBody>
                  <a:tcPr/>
                </a:tc>
                <a:tc>
                  <a:txBody>
                    <a:bodyPr/>
                    <a:lstStyle/>
                    <a:p>
                      <a:endParaRPr kumimoji="1" lang="ja-JP" altLang="en-US" sz="3200" dirty="0"/>
                    </a:p>
                  </a:txBody>
                  <a:tcPr/>
                </a:tc>
                <a:tc>
                  <a:txBody>
                    <a:bodyPr/>
                    <a:lstStyle/>
                    <a:p>
                      <a:pPr algn="r"/>
                      <a:r>
                        <a:rPr kumimoji="1" lang="en-US" altLang="ja-JP" sz="3200" dirty="0">
                          <a:solidFill>
                            <a:srgbClr val="0070C0"/>
                          </a:solidFill>
                        </a:rPr>
                        <a:t>2620</a:t>
                      </a:r>
                      <a:endParaRPr kumimoji="1" lang="ja-JP" altLang="en-US" sz="3200" dirty="0">
                        <a:solidFill>
                          <a:srgbClr val="0070C0"/>
                        </a:solidFill>
                      </a:endParaRPr>
                    </a:p>
                  </a:txBody>
                  <a:tcPr/>
                </a:tc>
                <a:tc>
                  <a:txBody>
                    <a:bodyPr/>
                    <a:lstStyle/>
                    <a:p>
                      <a:pPr algn="r"/>
                      <a:r>
                        <a:rPr kumimoji="1" lang="en-US" altLang="ja-JP" sz="3200" dirty="0"/>
                        <a:t>136.91</a:t>
                      </a:r>
                      <a:endParaRPr kumimoji="1" lang="ja-JP" altLang="en-US" sz="3200" dirty="0"/>
                    </a:p>
                  </a:txBody>
                  <a:tcPr/>
                </a:tc>
                <a:tc>
                  <a:txBody>
                    <a:bodyPr/>
                    <a:lstStyle/>
                    <a:p>
                      <a:pPr algn="r"/>
                      <a:r>
                        <a:rPr kumimoji="1" lang="en-US" altLang="ja-JP" sz="3200" dirty="0"/>
                        <a:t>27.77</a:t>
                      </a:r>
                      <a:endParaRPr kumimoji="1" lang="ja-JP" altLang="en-US" sz="3200" dirty="0"/>
                    </a:p>
                  </a:txBody>
                  <a:tcPr/>
                </a:tc>
                <a:tc>
                  <a:txBody>
                    <a:bodyPr/>
                    <a:lstStyle/>
                    <a:p>
                      <a:pPr algn="r"/>
                      <a:r>
                        <a:rPr kumimoji="1" lang="en-US" altLang="ja-JP" sz="3200" dirty="0">
                          <a:solidFill>
                            <a:srgbClr val="FF0000"/>
                          </a:solidFill>
                        </a:rPr>
                        <a:t>-5.59</a:t>
                      </a:r>
                      <a:endParaRPr kumimoji="1" lang="ja-JP" altLang="en-US" sz="3200" dirty="0">
                        <a:solidFill>
                          <a:srgbClr val="FF0000"/>
                        </a:solidFill>
                      </a:endParaRPr>
                    </a:p>
                  </a:txBody>
                  <a:tcPr/>
                </a:tc>
                <a:extLst>
                  <a:ext uri="{0D108BD9-81ED-4DB2-BD59-A6C34878D82A}">
                    <a16:rowId xmlns:a16="http://schemas.microsoft.com/office/drawing/2014/main" val="2220716281"/>
                  </a:ext>
                </a:extLst>
              </a:tr>
              <a:tr h="632184">
                <a:tc>
                  <a:txBody>
                    <a:bodyPr/>
                    <a:lstStyle/>
                    <a:p>
                      <a:pPr algn="r"/>
                      <a:r>
                        <a:rPr kumimoji="1" lang="en-US" altLang="ja-JP" sz="3200" dirty="0">
                          <a:solidFill>
                            <a:srgbClr val="0070C0"/>
                          </a:solidFill>
                        </a:rPr>
                        <a:t>2540</a:t>
                      </a:r>
                      <a:endParaRPr kumimoji="1" lang="ja-JP" altLang="en-US" sz="3200" dirty="0">
                        <a:solidFill>
                          <a:srgbClr val="0070C0"/>
                        </a:solidFill>
                      </a:endParaRPr>
                    </a:p>
                  </a:txBody>
                  <a:tcPr/>
                </a:tc>
                <a:tc>
                  <a:txBody>
                    <a:bodyPr/>
                    <a:lstStyle/>
                    <a:p>
                      <a:pPr algn="r"/>
                      <a:r>
                        <a:rPr kumimoji="1" lang="en-US" altLang="ja-JP" sz="3200" dirty="0"/>
                        <a:t>89.93</a:t>
                      </a:r>
                      <a:endParaRPr kumimoji="1" lang="ja-JP" altLang="en-US" sz="3200" dirty="0"/>
                    </a:p>
                  </a:txBody>
                  <a:tcPr/>
                </a:tc>
                <a:tc>
                  <a:txBody>
                    <a:bodyPr/>
                    <a:lstStyle/>
                    <a:p>
                      <a:pPr algn="r"/>
                      <a:r>
                        <a:rPr kumimoji="1" lang="en-US" altLang="ja-JP" sz="3200" dirty="0"/>
                        <a:t>6.61</a:t>
                      </a:r>
                      <a:endParaRPr kumimoji="1" lang="ja-JP" altLang="en-US" sz="3200" dirty="0"/>
                    </a:p>
                  </a:txBody>
                  <a:tcPr/>
                </a:tc>
                <a:tc>
                  <a:txBody>
                    <a:bodyPr/>
                    <a:lstStyle/>
                    <a:p>
                      <a:pPr algn="r"/>
                      <a:r>
                        <a:rPr kumimoji="1" lang="en-US" altLang="ja-JP" sz="3200" dirty="0">
                          <a:solidFill>
                            <a:srgbClr val="FF0000"/>
                          </a:solidFill>
                        </a:rPr>
                        <a:t>-1.17</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2630</a:t>
                      </a:r>
                      <a:endParaRPr kumimoji="1" lang="ja-JP" altLang="en-US" sz="3200" dirty="0">
                        <a:solidFill>
                          <a:srgbClr val="0070C0"/>
                        </a:solidFill>
                      </a:endParaRPr>
                    </a:p>
                  </a:txBody>
                  <a:tcPr/>
                </a:tc>
                <a:tc>
                  <a:txBody>
                    <a:bodyPr/>
                    <a:lstStyle/>
                    <a:p>
                      <a:pPr algn="r"/>
                      <a:r>
                        <a:rPr kumimoji="1" lang="en-US" altLang="ja-JP" sz="3200" dirty="0"/>
                        <a:t>137.30</a:t>
                      </a:r>
                      <a:endParaRPr kumimoji="1" lang="ja-JP" altLang="en-US" sz="3200" dirty="0"/>
                    </a:p>
                  </a:txBody>
                  <a:tcPr/>
                </a:tc>
                <a:tc>
                  <a:txBody>
                    <a:bodyPr/>
                    <a:lstStyle/>
                    <a:p>
                      <a:pPr algn="r"/>
                      <a:r>
                        <a:rPr kumimoji="1" lang="en-US" altLang="ja-JP" sz="3200" dirty="0"/>
                        <a:t>18.50</a:t>
                      </a:r>
                      <a:endParaRPr kumimoji="1" lang="ja-JP" altLang="en-US" sz="3200" dirty="0"/>
                    </a:p>
                  </a:txBody>
                  <a:tcPr/>
                </a:tc>
                <a:tc>
                  <a:txBody>
                    <a:bodyPr/>
                    <a:lstStyle/>
                    <a:p>
                      <a:pPr algn="r"/>
                      <a:r>
                        <a:rPr kumimoji="1" lang="en-US" altLang="ja-JP" sz="3200" dirty="0"/>
                        <a:t>0.54</a:t>
                      </a:r>
                      <a:endParaRPr kumimoji="1" lang="ja-JP" altLang="en-US" sz="3200" dirty="0"/>
                    </a:p>
                  </a:txBody>
                  <a:tcPr/>
                </a:tc>
                <a:extLst>
                  <a:ext uri="{0D108BD9-81ED-4DB2-BD59-A6C34878D82A}">
                    <a16:rowId xmlns:a16="http://schemas.microsoft.com/office/drawing/2014/main" val="1600365437"/>
                  </a:ext>
                </a:extLst>
              </a:tr>
              <a:tr h="632184">
                <a:tc>
                  <a:txBody>
                    <a:bodyPr/>
                    <a:lstStyle/>
                    <a:p>
                      <a:pPr algn="r"/>
                      <a:r>
                        <a:rPr kumimoji="1" lang="en-US" altLang="ja-JP" sz="3200" dirty="0">
                          <a:solidFill>
                            <a:srgbClr val="0070C0"/>
                          </a:solidFill>
                        </a:rPr>
                        <a:t>2550</a:t>
                      </a:r>
                      <a:endParaRPr kumimoji="1" lang="ja-JP" altLang="en-US" sz="3200" dirty="0">
                        <a:solidFill>
                          <a:srgbClr val="0070C0"/>
                        </a:solidFill>
                      </a:endParaRPr>
                    </a:p>
                  </a:txBody>
                  <a:tcPr/>
                </a:tc>
                <a:tc>
                  <a:txBody>
                    <a:bodyPr/>
                    <a:lstStyle/>
                    <a:p>
                      <a:pPr algn="r"/>
                      <a:r>
                        <a:rPr kumimoji="1" lang="en-US" altLang="ja-JP" sz="3200" dirty="0"/>
                        <a:t>144.29</a:t>
                      </a:r>
                      <a:endParaRPr kumimoji="1" lang="ja-JP" altLang="en-US" sz="3200" dirty="0"/>
                    </a:p>
                  </a:txBody>
                  <a:tcPr/>
                </a:tc>
                <a:tc>
                  <a:txBody>
                    <a:bodyPr/>
                    <a:lstStyle/>
                    <a:p>
                      <a:pPr algn="r"/>
                      <a:r>
                        <a:rPr kumimoji="1" lang="en-US" altLang="ja-JP" sz="3200" dirty="0"/>
                        <a:t>58.57</a:t>
                      </a:r>
                      <a:endParaRPr kumimoji="1" lang="ja-JP" altLang="en-US" sz="3200" dirty="0"/>
                    </a:p>
                  </a:txBody>
                  <a:tcPr/>
                </a:tc>
                <a:tc>
                  <a:txBody>
                    <a:bodyPr/>
                    <a:lstStyle/>
                    <a:p>
                      <a:pPr algn="r"/>
                      <a:r>
                        <a:rPr kumimoji="1" lang="en-US" altLang="ja-JP" sz="3200" dirty="0"/>
                        <a:t>17.15</a:t>
                      </a:r>
                      <a:endParaRPr kumimoji="1" lang="ja-JP" altLang="en-US" sz="3200" dirty="0"/>
                    </a:p>
                  </a:txBody>
                  <a:tcPr/>
                </a:tc>
                <a:tc>
                  <a:txBody>
                    <a:bodyPr/>
                    <a:lstStyle/>
                    <a:p>
                      <a:endParaRPr kumimoji="1" lang="ja-JP" altLang="en-US" sz="3200"/>
                    </a:p>
                  </a:txBody>
                  <a:tcPr/>
                </a:tc>
                <a:tc>
                  <a:txBody>
                    <a:bodyPr/>
                    <a:lstStyle/>
                    <a:p>
                      <a:pPr algn="r"/>
                      <a:r>
                        <a:rPr kumimoji="1" lang="en-US" altLang="ja-JP" sz="3200" dirty="0">
                          <a:solidFill>
                            <a:srgbClr val="0070C0"/>
                          </a:solidFill>
                        </a:rPr>
                        <a:t>2640</a:t>
                      </a:r>
                      <a:endParaRPr kumimoji="1" lang="ja-JP" altLang="en-US" sz="3200" dirty="0">
                        <a:solidFill>
                          <a:srgbClr val="0070C0"/>
                        </a:solidFill>
                      </a:endParaRPr>
                    </a:p>
                  </a:txBody>
                  <a:tcPr/>
                </a:tc>
                <a:tc>
                  <a:txBody>
                    <a:bodyPr/>
                    <a:lstStyle/>
                    <a:p>
                      <a:pPr algn="r"/>
                      <a:r>
                        <a:rPr kumimoji="1" lang="en-US" altLang="ja-JP" sz="3200" dirty="0"/>
                        <a:t>163.26</a:t>
                      </a:r>
                      <a:endParaRPr kumimoji="1" lang="ja-JP" altLang="en-US" sz="3200" dirty="0"/>
                    </a:p>
                  </a:txBody>
                  <a:tcPr/>
                </a:tc>
                <a:tc>
                  <a:txBody>
                    <a:bodyPr/>
                    <a:lstStyle/>
                    <a:p>
                      <a:pPr algn="r"/>
                      <a:r>
                        <a:rPr kumimoji="1" lang="en-US" altLang="ja-JP" sz="3200" dirty="0"/>
                        <a:t>15.99</a:t>
                      </a:r>
                      <a:endParaRPr kumimoji="1" lang="ja-JP" altLang="en-US" sz="3200" dirty="0"/>
                    </a:p>
                  </a:txBody>
                  <a:tcPr/>
                </a:tc>
                <a:tc>
                  <a:txBody>
                    <a:bodyPr/>
                    <a:lstStyle/>
                    <a:p>
                      <a:pPr algn="r"/>
                      <a:r>
                        <a:rPr kumimoji="1" lang="en-US" altLang="ja-JP" sz="3200" dirty="0"/>
                        <a:t>6.61</a:t>
                      </a:r>
                      <a:endParaRPr kumimoji="1" lang="ja-JP" altLang="en-US" sz="3200" dirty="0"/>
                    </a:p>
                  </a:txBody>
                  <a:tcPr/>
                </a:tc>
                <a:extLst>
                  <a:ext uri="{0D108BD9-81ED-4DB2-BD59-A6C34878D82A}">
                    <a16:rowId xmlns:a16="http://schemas.microsoft.com/office/drawing/2014/main" val="1164735272"/>
                  </a:ext>
                </a:extLst>
              </a:tr>
              <a:tr h="632184">
                <a:tc>
                  <a:txBody>
                    <a:bodyPr/>
                    <a:lstStyle/>
                    <a:p>
                      <a:pPr algn="r"/>
                      <a:r>
                        <a:rPr kumimoji="1" lang="en-US" altLang="ja-JP" sz="3200" dirty="0">
                          <a:solidFill>
                            <a:srgbClr val="0070C0"/>
                          </a:solidFill>
                        </a:rPr>
                        <a:t>2560</a:t>
                      </a:r>
                      <a:endParaRPr kumimoji="1" lang="ja-JP" altLang="en-US" sz="3200" dirty="0">
                        <a:solidFill>
                          <a:srgbClr val="0070C0"/>
                        </a:solidFill>
                      </a:endParaRPr>
                    </a:p>
                  </a:txBody>
                  <a:tcPr/>
                </a:tc>
                <a:tc>
                  <a:txBody>
                    <a:bodyPr/>
                    <a:lstStyle/>
                    <a:p>
                      <a:pPr algn="r"/>
                      <a:r>
                        <a:rPr kumimoji="1" lang="en-US" altLang="ja-JP" sz="3200" dirty="0"/>
                        <a:t>159.32</a:t>
                      </a:r>
                      <a:endParaRPr kumimoji="1" lang="ja-JP" altLang="en-US" sz="3200" dirty="0"/>
                    </a:p>
                  </a:txBody>
                  <a:tcPr/>
                </a:tc>
                <a:tc>
                  <a:txBody>
                    <a:bodyPr/>
                    <a:lstStyle/>
                    <a:p>
                      <a:pPr algn="r"/>
                      <a:r>
                        <a:rPr kumimoji="1" lang="en-US" altLang="ja-JP" sz="3200" dirty="0"/>
                        <a:t>35.70</a:t>
                      </a:r>
                      <a:endParaRPr kumimoji="1" lang="ja-JP" altLang="en-US" sz="3200" dirty="0"/>
                    </a:p>
                  </a:txBody>
                  <a:tcPr/>
                </a:tc>
                <a:tc>
                  <a:txBody>
                    <a:bodyPr/>
                    <a:lstStyle/>
                    <a:p>
                      <a:pPr algn="r"/>
                      <a:r>
                        <a:rPr kumimoji="1" lang="en-US" altLang="ja-JP" sz="3200" dirty="0"/>
                        <a:t>12.54</a:t>
                      </a:r>
                      <a:endParaRPr kumimoji="1" lang="ja-JP" altLang="en-US" sz="3200" dirty="0"/>
                    </a:p>
                  </a:txBody>
                  <a:tcPr/>
                </a:tc>
                <a:tc>
                  <a:txBody>
                    <a:bodyPr/>
                    <a:lstStyle/>
                    <a:p>
                      <a:endParaRPr kumimoji="1" lang="ja-JP" altLang="en-US" sz="3200"/>
                    </a:p>
                  </a:txBody>
                  <a:tcPr/>
                </a:tc>
                <a:tc>
                  <a:txBody>
                    <a:bodyPr/>
                    <a:lstStyle/>
                    <a:p>
                      <a:pPr algn="r"/>
                      <a:r>
                        <a:rPr kumimoji="1" lang="en-US" altLang="ja-JP" sz="3200" dirty="0">
                          <a:solidFill>
                            <a:srgbClr val="0070C0"/>
                          </a:solidFill>
                        </a:rPr>
                        <a:t>2650</a:t>
                      </a:r>
                      <a:endParaRPr kumimoji="1" lang="ja-JP" altLang="en-US" sz="3200" dirty="0">
                        <a:solidFill>
                          <a:srgbClr val="0070C0"/>
                        </a:solidFill>
                      </a:endParaRPr>
                    </a:p>
                  </a:txBody>
                  <a:tcPr/>
                </a:tc>
                <a:tc>
                  <a:txBody>
                    <a:bodyPr/>
                    <a:lstStyle/>
                    <a:p>
                      <a:pPr algn="r"/>
                      <a:r>
                        <a:rPr kumimoji="1" lang="en-US" altLang="ja-JP" sz="3200" dirty="0"/>
                        <a:t>195.66</a:t>
                      </a:r>
                      <a:endParaRPr kumimoji="1" lang="ja-JP" altLang="en-US" sz="3200" dirty="0"/>
                    </a:p>
                  </a:txBody>
                  <a:tcPr/>
                </a:tc>
                <a:tc>
                  <a:txBody>
                    <a:bodyPr/>
                    <a:lstStyle/>
                    <a:p>
                      <a:pPr algn="r"/>
                      <a:r>
                        <a:rPr kumimoji="1" lang="en-US" altLang="ja-JP" sz="3200" dirty="0"/>
                        <a:t>26.80</a:t>
                      </a:r>
                      <a:endParaRPr kumimoji="1" lang="ja-JP" altLang="en-US" sz="3200" dirty="0"/>
                    </a:p>
                  </a:txBody>
                  <a:tcPr/>
                </a:tc>
                <a:tc>
                  <a:txBody>
                    <a:bodyPr/>
                    <a:lstStyle/>
                    <a:p>
                      <a:pPr algn="r"/>
                      <a:r>
                        <a:rPr kumimoji="1" lang="en-US" altLang="ja-JP" sz="3200" dirty="0"/>
                        <a:t>4.97</a:t>
                      </a:r>
                      <a:endParaRPr kumimoji="1" lang="ja-JP" altLang="en-US" sz="3200" dirty="0"/>
                    </a:p>
                  </a:txBody>
                  <a:tcPr/>
                </a:tc>
                <a:extLst>
                  <a:ext uri="{0D108BD9-81ED-4DB2-BD59-A6C34878D82A}">
                    <a16:rowId xmlns:a16="http://schemas.microsoft.com/office/drawing/2014/main" val="1614360646"/>
                  </a:ext>
                </a:extLst>
              </a:tr>
              <a:tr h="632184">
                <a:tc>
                  <a:txBody>
                    <a:bodyPr/>
                    <a:lstStyle/>
                    <a:p>
                      <a:pPr algn="r"/>
                      <a:r>
                        <a:rPr kumimoji="1" lang="en-US" altLang="ja-JP" sz="3200" dirty="0">
                          <a:solidFill>
                            <a:srgbClr val="0070C0"/>
                          </a:solidFill>
                        </a:rPr>
                        <a:t>2570</a:t>
                      </a:r>
                      <a:endParaRPr kumimoji="1" lang="ja-JP" altLang="en-US" sz="3200" dirty="0">
                        <a:solidFill>
                          <a:srgbClr val="0070C0"/>
                        </a:solidFill>
                      </a:endParaRPr>
                    </a:p>
                  </a:txBody>
                  <a:tcPr/>
                </a:tc>
                <a:tc>
                  <a:txBody>
                    <a:bodyPr/>
                    <a:lstStyle/>
                    <a:p>
                      <a:pPr algn="r"/>
                      <a:r>
                        <a:rPr kumimoji="1" lang="en-US" altLang="ja-JP" sz="3200" dirty="0"/>
                        <a:t>143.50</a:t>
                      </a:r>
                      <a:endParaRPr kumimoji="1" lang="ja-JP" altLang="en-US" sz="3200" dirty="0"/>
                    </a:p>
                  </a:txBody>
                  <a:tcPr/>
                </a:tc>
                <a:tc>
                  <a:txBody>
                    <a:bodyPr/>
                    <a:lstStyle/>
                    <a:p>
                      <a:pPr algn="r"/>
                      <a:r>
                        <a:rPr kumimoji="1" lang="en-US" altLang="ja-JP" sz="3200" dirty="0"/>
                        <a:t>34.39</a:t>
                      </a:r>
                      <a:endParaRPr kumimoji="1" lang="ja-JP" altLang="en-US" sz="3200" dirty="0"/>
                    </a:p>
                  </a:txBody>
                  <a:tcPr/>
                </a:tc>
                <a:tc>
                  <a:txBody>
                    <a:bodyPr/>
                    <a:lstStyle/>
                    <a:p>
                      <a:pPr algn="r"/>
                      <a:r>
                        <a:rPr kumimoji="1" lang="en-US" altLang="ja-JP" sz="3200" dirty="0"/>
                        <a:t>4.15</a:t>
                      </a:r>
                      <a:endParaRPr kumimoji="1" lang="ja-JP" altLang="en-US" sz="3200" dirty="0"/>
                    </a:p>
                  </a:txBody>
                  <a:tcPr/>
                </a:tc>
                <a:tc>
                  <a:txBody>
                    <a:bodyPr/>
                    <a:lstStyle/>
                    <a:p>
                      <a:endParaRPr kumimoji="1" lang="ja-JP" altLang="en-US" sz="3200" dirty="0"/>
                    </a:p>
                  </a:txBody>
                  <a:tcPr/>
                </a:tc>
                <a:tc>
                  <a:txBody>
                    <a:bodyPr/>
                    <a:lstStyle/>
                    <a:p>
                      <a:pPr algn="r"/>
                      <a:r>
                        <a:rPr kumimoji="1" lang="en-US" altLang="ja-JP" sz="3200" dirty="0">
                          <a:solidFill>
                            <a:srgbClr val="0070C0"/>
                          </a:solidFill>
                        </a:rPr>
                        <a:t>2660</a:t>
                      </a:r>
                      <a:endParaRPr kumimoji="1" lang="ja-JP" altLang="en-US" sz="3200" dirty="0">
                        <a:solidFill>
                          <a:srgbClr val="0070C0"/>
                        </a:solidFill>
                      </a:endParaRPr>
                    </a:p>
                  </a:txBody>
                  <a:tcPr/>
                </a:tc>
                <a:tc>
                  <a:txBody>
                    <a:bodyPr/>
                    <a:lstStyle/>
                    <a:p>
                      <a:pPr algn="r"/>
                      <a:r>
                        <a:rPr kumimoji="1" lang="en-US" altLang="ja-JP" sz="3200" dirty="0"/>
                        <a:t>181.87</a:t>
                      </a:r>
                      <a:endParaRPr kumimoji="1" lang="ja-JP" altLang="en-US" sz="3200" dirty="0"/>
                    </a:p>
                  </a:txBody>
                  <a:tcPr/>
                </a:tc>
                <a:tc>
                  <a:txBody>
                    <a:bodyPr/>
                    <a:lstStyle/>
                    <a:p>
                      <a:pPr algn="r"/>
                      <a:r>
                        <a:rPr kumimoji="1" lang="en-US" altLang="ja-JP" sz="3200" dirty="0"/>
                        <a:t>124.56</a:t>
                      </a:r>
                      <a:endParaRPr kumimoji="1" lang="ja-JP" altLang="en-US" sz="3200" dirty="0"/>
                    </a:p>
                  </a:txBody>
                  <a:tcPr/>
                </a:tc>
                <a:tc>
                  <a:txBody>
                    <a:bodyPr/>
                    <a:lstStyle/>
                    <a:p>
                      <a:pPr algn="r"/>
                      <a:r>
                        <a:rPr kumimoji="1" lang="en-US" altLang="ja-JP" sz="3200" dirty="0"/>
                        <a:t>75.52</a:t>
                      </a:r>
                      <a:endParaRPr kumimoji="1" lang="ja-JP" altLang="en-US" sz="3200" dirty="0"/>
                    </a:p>
                  </a:txBody>
                  <a:tcPr/>
                </a:tc>
                <a:extLst>
                  <a:ext uri="{0D108BD9-81ED-4DB2-BD59-A6C34878D82A}">
                    <a16:rowId xmlns:a16="http://schemas.microsoft.com/office/drawing/2014/main" val="1682518300"/>
                  </a:ext>
                </a:extLst>
              </a:tr>
              <a:tr h="632184">
                <a:tc>
                  <a:txBody>
                    <a:bodyPr/>
                    <a:lstStyle/>
                    <a:p>
                      <a:pPr algn="r"/>
                      <a:r>
                        <a:rPr kumimoji="1" lang="en-US" altLang="ja-JP" sz="3200" dirty="0">
                          <a:solidFill>
                            <a:srgbClr val="0070C0"/>
                          </a:solidFill>
                        </a:rPr>
                        <a:t>2580</a:t>
                      </a:r>
                      <a:endParaRPr kumimoji="1" lang="ja-JP" altLang="en-US" sz="3200" dirty="0">
                        <a:solidFill>
                          <a:srgbClr val="0070C0"/>
                        </a:solidFill>
                      </a:endParaRPr>
                    </a:p>
                  </a:txBody>
                  <a:tcPr/>
                </a:tc>
                <a:tc>
                  <a:txBody>
                    <a:bodyPr/>
                    <a:lstStyle/>
                    <a:p>
                      <a:pPr algn="r"/>
                      <a:r>
                        <a:rPr kumimoji="1" lang="en-US" altLang="ja-JP" sz="3200" dirty="0"/>
                        <a:t>159.22</a:t>
                      </a:r>
                      <a:endParaRPr kumimoji="1" lang="ja-JP" altLang="en-US" sz="3200" dirty="0"/>
                    </a:p>
                  </a:txBody>
                  <a:tcPr/>
                </a:tc>
                <a:tc>
                  <a:txBody>
                    <a:bodyPr/>
                    <a:lstStyle/>
                    <a:p>
                      <a:pPr algn="r"/>
                      <a:r>
                        <a:rPr kumimoji="1" lang="en-US" altLang="ja-JP" sz="3200" dirty="0"/>
                        <a:t>29.19</a:t>
                      </a:r>
                      <a:endParaRPr kumimoji="1" lang="ja-JP" altLang="en-US" sz="3200" dirty="0"/>
                    </a:p>
                  </a:txBody>
                  <a:tcPr/>
                </a:tc>
                <a:tc>
                  <a:txBody>
                    <a:bodyPr/>
                    <a:lstStyle/>
                    <a:p>
                      <a:pPr algn="r"/>
                      <a:r>
                        <a:rPr kumimoji="1" lang="en-US" altLang="ja-JP" sz="3200" dirty="0"/>
                        <a:t>3.61</a:t>
                      </a:r>
                      <a:endParaRPr kumimoji="1" lang="ja-JP" altLang="en-US" sz="3200" dirty="0"/>
                    </a:p>
                  </a:txBody>
                  <a:tcPr/>
                </a:tc>
                <a:tc>
                  <a:txBody>
                    <a:bodyPr/>
                    <a:lstStyle/>
                    <a:p>
                      <a:endParaRPr kumimoji="1" lang="ja-JP" altLang="en-US" sz="3200" dirty="0"/>
                    </a:p>
                  </a:txBody>
                  <a:tcPr/>
                </a:tc>
                <a:tc>
                  <a:txBody>
                    <a:bodyPr/>
                    <a:lstStyle/>
                    <a:p>
                      <a:pPr algn="r"/>
                      <a:r>
                        <a:rPr kumimoji="1" lang="en-US" altLang="ja-JP" sz="3200" dirty="0">
                          <a:solidFill>
                            <a:srgbClr val="0070C0"/>
                          </a:solidFill>
                        </a:rPr>
                        <a:t>2670</a:t>
                      </a:r>
                      <a:endParaRPr kumimoji="1" lang="ja-JP" altLang="en-US" sz="3200" dirty="0">
                        <a:solidFill>
                          <a:srgbClr val="0070C0"/>
                        </a:solidFill>
                      </a:endParaRPr>
                    </a:p>
                  </a:txBody>
                  <a:tcPr/>
                </a:tc>
                <a:tc>
                  <a:txBody>
                    <a:bodyPr/>
                    <a:lstStyle/>
                    <a:p>
                      <a:pPr algn="r"/>
                      <a:r>
                        <a:rPr kumimoji="1" lang="en-US" altLang="ja-JP" sz="3200" dirty="0"/>
                        <a:t>100.94</a:t>
                      </a:r>
                      <a:endParaRPr kumimoji="1" lang="ja-JP" altLang="en-US" sz="3200" dirty="0"/>
                    </a:p>
                  </a:txBody>
                  <a:tcPr/>
                </a:tc>
                <a:tc>
                  <a:txBody>
                    <a:bodyPr/>
                    <a:lstStyle/>
                    <a:p>
                      <a:pPr algn="r"/>
                      <a:r>
                        <a:rPr kumimoji="1" lang="en-US" altLang="ja-JP" sz="3200" dirty="0"/>
                        <a:t>16.42</a:t>
                      </a:r>
                      <a:endParaRPr kumimoji="1" lang="ja-JP" altLang="en-US" sz="3200" dirty="0"/>
                    </a:p>
                  </a:txBody>
                  <a:tcPr/>
                </a:tc>
                <a:tc>
                  <a:txBody>
                    <a:bodyPr/>
                    <a:lstStyle/>
                    <a:p>
                      <a:pPr algn="r"/>
                      <a:r>
                        <a:rPr kumimoji="1" lang="en-US" altLang="ja-JP" sz="3200" dirty="0"/>
                        <a:t>0.06</a:t>
                      </a:r>
                      <a:endParaRPr kumimoji="1" lang="ja-JP" altLang="en-US" sz="3200" dirty="0"/>
                    </a:p>
                  </a:txBody>
                  <a:tcPr/>
                </a:tc>
                <a:extLst>
                  <a:ext uri="{0D108BD9-81ED-4DB2-BD59-A6C34878D82A}">
                    <a16:rowId xmlns:a16="http://schemas.microsoft.com/office/drawing/2014/main" val="1090739418"/>
                  </a:ext>
                </a:extLst>
              </a:tr>
            </a:tbl>
          </a:graphicData>
        </a:graphic>
      </p:graphicFrame>
      <p:pic>
        <p:nvPicPr>
          <p:cNvPr id="5" name="図 4">
            <a:extLst>
              <a:ext uri="{FF2B5EF4-FFF2-40B4-BE49-F238E27FC236}">
                <a16:creationId xmlns:a16="http://schemas.microsoft.com/office/drawing/2014/main" id="{ADB8D1E0-C98B-4385-9136-C1D37C7ABE91}"/>
              </a:ext>
            </a:extLst>
          </p:cNvPr>
          <p:cNvPicPr>
            <a:picLocks noChangeAspect="1"/>
          </p:cNvPicPr>
          <p:nvPr/>
        </p:nvPicPr>
        <p:blipFill>
          <a:blip r:embed="rId2"/>
          <a:stretch>
            <a:fillRect/>
          </a:stretch>
        </p:blipFill>
        <p:spPr>
          <a:xfrm>
            <a:off x="9882231" y="81977"/>
            <a:ext cx="2197183" cy="526482"/>
          </a:xfrm>
          <a:prstGeom prst="rect">
            <a:avLst/>
          </a:prstGeom>
        </p:spPr>
      </p:pic>
    </p:spTree>
    <p:extLst>
      <p:ext uri="{BB962C8B-B14F-4D97-AF65-F5344CB8AC3E}">
        <p14:creationId xmlns:p14="http://schemas.microsoft.com/office/powerpoint/2010/main" val="291897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44CAD-AB66-41F9-801C-0076B01F3315}"/>
              </a:ext>
            </a:extLst>
          </p:cNvPr>
          <p:cNvSpPr>
            <a:spLocks noGrp="1"/>
          </p:cNvSpPr>
          <p:nvPr>
            <p:ph type="title"/>
          </p:nvPr>
        </p:nvSpPr>
        <p:spPr>
          <a:xfrm>
            <a:off x="146142" y="81977"/>
            <a:ext cx="9332941" cy="640103"/>
          </a:xfrm>
        </p:spPr>
        <p:txBody>
          <a:bodyPr>
            <a:normAutofit/>
          </a:bodyPr>
          <a:lstStyle/>
          <a:p>
            <a:pPr algn="ctr"/>
            <a:r>
              <a:rPr lang="ja-JP" altLang="en-US" sz="3200" b="1" dirty="0"/>
              <a:t>地区別一人当たりの寄付額（</a:t>
            </a:r>
            <a:r>
              <a:rPr lang="en-US" altLang="ja-JP" sz="3200" b="1" dirty="0"/>
              <a:t>2018-19</a:t>
            </a:r>
            <a:r>
              <a:rPr lang="ja-JP" altLang="en-US" sz="3200" b="1" dirty="0"/>
              <a:t>年度・前年比）</a:t>
            </a:r>
            <a:endParaRPr kumimoji="1" lang="ja-JP" altLang="en-US" sz="3200" dirty="0"/>
          </a:p>
        </p:txBody>
      </p:sp>
      <p:graphicFrame>
        <p:nvGraphicFramePr>
          <p:cNvPr id="4" name="コンテンツ プレースホルダー 3">
            <a:extLst>
              <a:ext uri="{FF2B5EF4-FFF2-40B4-BE49-F238E27FC236}">
                <a16:creationId xmlns:a16="http://schemas.microsoft.com/office/drawing/2014/main" id="{4A838610-F7C6-470D-9442-505FAA587357}"/>
              </a:ext>
            </a:extLst>
          </p:cNvPr>
          <p:cNvGraphicFramePr>
            <a:graphicFrameLocks noGrp="1"/>
          </p:cNvGraphicFramePr>
          <p:nvPr>
            <p:ph idx="1"/>
            <p:extLst>
              <p:ext uri="{D42A27DB-BD31-4B8C-83A1-F6EECF244321}">
                <p14:modId xmlns:p14="http://schemas.microsoft.com/office/powerpoint/2010/main" val="2654775969"/>
              </p:ext>
            </p:extLst>
          </p:nvPr>
        </p:nvGraphicFramePr>
        <p:xfrm>
          <a:off x="0" y="645952"/>
          <a:ext cx="12192000" cy="6212045"/>
        </p:xfrm>
        <a:graphic>
          <a:graphicData uri="http://schemas.openxmlformats.org/drawingml/2006/table">
            <a:tbl>
              <a:tblPr firstRow="1" bandRow="1">
                <a:tableStyleId>{5C22544A-7EE6-4342-B048-85BDC9FD1C3A}</a:tableStyleId>
              </a:tblPr>
              <a:tblGrid>
                <a:gridCol w="1163067">
                  <a:extLst>
                    <a:ext uri="{9D8B030D-6E8A-4147-A177-3AD203B41FA5}">
                      <a16:colId xmlns:a16="http://schemas.microsoft.com/office/drawing/2014/main" val="978011470"/>
                    </a:ext>
                  </a:extLst>
                </a:gridCol>
                <a:gridCol w="1476437">
                  <a:extLst>
                    <a:ext uri="{9D8B030D-6E8A-4147-A177-3AD203B41FA5}">
                      <a16:colId xmlns:a16="http://schemas.microsoft.com/office/drawing/2014/main" val="3236004054"/>
                    </a:ext>
                  </a:extLst>
                </a:gridCol>
                <a:gridCol w="1746999">
                  <a:extLst>
                    <a:ext uri="{9D8B030D-6E8A-4147-A177-3AD203B41FA5}">
                      <a16:colId xmlns:a16="http://schemas.microsoft.com/office/drawing/2014/main" val="1837421247"/>
                    </a:ext>
                  </a:extLst>
                </a:gridCol>
                <a:gridCol w="1262387">
                  <a:extLst>
                    <a:ext uri="{9D8B030D-6E8A-4147-A177-3AD203B41FA5}">
                      <a16:colId xmlns:a16="http://schemas.microsoft.com/office/drawing/2014/main" val="2095676914"/>
                    </a:ext>
                  </a:extLst>
                </a:gridCol>
                <a:gridCol w="514066">
                  <a:extLst>
                    <a:ext uri="{9D8B030D-6E8A-4147-A177-3AD203B41FA5}">
                      <a16:colId xmlns:a16="http://schemas.microsoft.com/office/drawing/2014/main" val="3975957769"/>
                    </a:ext>
                  </a:extLst>
                </a:gridCol>
                <a:gridCol w="1163067">
                  <a:extLst>
                    <a:ext uri="{9D8B030D-6E8A-4147-A177-3AD203B41FA5}">
                      <a16:colId xmlns:a16="http://schemas.microsoft.com/office/drawing/2014/main" val="1216567835"/>
                    </a:ext>
                  </a:extLst>
                </a:gridCol>
                <a:gridCol w="1476437">
                  <a:extLst>
                    <a:ext uri="{9D8B030D-6E8A-4147-A177-3AD203B41FA5}">
                      <a16:colId xmlns:a16="http://schemas.microsoft.com/office/drawing/2014/main" val="1027982939"/>
                    </a:ext>
                  </a:extLst>
                </a:gridCol>
                <a:gridCol w="1746999">
                  <a:extLst>
                    <a:ext uri="{9D8B030D-6E8A-4147-A177-3AD203B41FA5}">
                      <a16:colId xmlns:a16="http://schemas.microsoft.com/office/drawing/2014/main" val="3820628913"/>
                    </a:ext>
                  </a:extLst>
                </a:gridCol>
                <a:gridCol w="1642541">
                  <a:extLst>
                    <a:ext uri="{9D8B030D-6E8A-4147-A177-3AD203B41FA5}">
                      <a16:colId xmlns:a16="http://schemas.microsoft.com/office/drawing/2014/main" val="3676327758"/>
                    </a:ext>
                  </a:extLst>
                </a:gridCol>
              </a:tblGrid>
              <a:tr h="457598">
                <a:tc>
                  <a:txBody>
                    <a:bodyPr/>
                    <a:lstStyle/>
                    <a:p>
                      <a:pPr algn="ctr"/>
                      <a:r>
                        <a:rPr kumimoji="1" lang="ja-JP" altLang="en-US" dirty="0"/>
                        <a:t>地　区</a:t>
                      </a:r>
                    </a:p>
                  </a:txBody>
                  <a:tcPr/>
                </a:tc>
                <a:tc>
                  <a:txBody>
                    <a:bodyPr/>
                    <a:lstStyle/>
                    <a:p>
                      <a:pPr algn="ctr"/>
                      <a:r>
                        <a:rPr kumimoji="1" lang="ja-JP" altLang="en-US" dirty="0"/>
                        <a:t>年 次 基 金</a:t>
                      </a:r>
                    </a:p>
                  </a:txBody>
                  <a:tcPr/>
                </a:tc>
                <a:tc>
                  <a:txBody>
                    <a:bodyPr/>
                    <a:lstStyle/>
                    <a:p>
                      <a:pPr algn="ctr"/>
                      <a:r>
                        <a:rPr kumimoji="1" lang="ja-JP" altLang="en-US" dirty="0"/>
                        <a:t>ポリオプラス</a:t>
                      </a:r>
                    </a:p>
                  </a:txBody>
                  <a:tcPr/>
                </a:tc>
                <a:tc>
                  <a:txBody>
                    <a:bodyPr/>
                    <a:lstStyle/>
                    <a:p>
                      <a:pPr algn="ctr"/>
                      <a:r>
                        <a:rPr kumimoji="1" lang="ja-JP" altLang="en-US" dirty="0"/>
                        <a:t>前年比</a:t>
                      </a:r>
                    </a:p>
                  </a:txBody>
                  <a:tcPr/>
                </a:tc>
                <a:tc>
                  <a:txBody>
                    <a:bodyPr/>
                    <a:lstStyle/>
                    <a:p>
                      <a:pPr algn="ctr"/>
                      <a:endParaRPr kumimoji="1" lang="ja-JP" altLang="en-US" dirty="0"/>
                    </a:p>
                  </a:txBody>
                  <a:tcPr/>
                </a:tc>
                <a:tc>
                  <a:txBody>
                    <a:bodyPr/>
                    <a:lstStyle/>
                    <a:p>
                      <a:pPr algn="ctr"/>
                      <a:r>
                        <a:rPr kumimoji="1" lang="ja-JP" altLang="en-US" dirty="0"/>
                        <a:t>地　区</a:t>
                      </a:r>
                    </a:p>
                  </a:txBody>
                  <a:tcPr/>
                </a:tc>
                <a:tc>
                  <a:txBody>
                    <a:bodyPr/>
                    <a:lstStyle/>
                    <a:p>
                      <a:pPr algn="ctr"/>
                      <a:r>
                        <a:rPr kumimoji="1" lang="ja-JP" altLang="en-US" dirty="0"/>
                        <a:t>年 次 基 金</a:t>
                      </a:r>
                    </a:p>
                  </a:txBody>
                  <a:tcPr/>
                </a:tc>
                <a:tc>
                  <a:txBody>
                    <a:bodyPr/>
                    <a:lstStyle/>
                    <a:p>
                      <a:pPr algn="ctr"/>
                      <a:r>
                        <a:rPr kumimoji="1" lang="ja-JP" altLang="en-US" dirty="0"/>
                        <a:t>ポリオプラス</a:t>
                      </a:r>
                    </a:p>
                  </a:txBody>
                  <a:tcPr/>
                </a:tc>
                <a:tc>
                  <a:txBody>
                    <a:bodyPr/>
                    <a:lstStyle/>
                    <a:p>
                      <a:pPr algn="ctr"/>
                      <a:r>
                        <a:rPr kumimoji="1" lang="ja-JP" altLang="en-US" dirty="0"/>
                        <a:t>前年比</a:t>
                      </a:r>
                    </a:p>
                  </a:txBody>
                  <a:tcPr/>
                </a:tc>
                <a:extLst>
                  <a:ext uri="{0D108BD9-81ED-4DB2-BD59-A6C34878D82A}">
                    <a16:rowId xmlns:a16="http://schemas.microsoft.com/office/drawing/2014/main" val="2459118101"/>
                  </a:ext>
                </a:extLst>
              </a:tr>
              <a:tr h="639383">
                <a:tc>
                  <a:txBody>
                    <a:bodyPr/>
                    <a:lstStyle/>
                    <a:p>
                      <a:pPr algn="r"/>
                      <a:r>
                        <a:rPr kumimoji="1" lang="en-US" altLang="ja-JP" sz="3200" dirty="0">
                          <a:solidFill>
                            <a:srgbClr val="0070C0"/>
                          </a:solidFill>
                        </a:rPr>
                        <a:t>2680</a:t>
                      </a:r>
                      <a:endParaRPr kumimoji="1" lang="ja-JP" altLang="en-US" sz="3200" dirty="0">
                        <a:solidFill>
                          <a:srgbClr val="0070C0"/>
                        </a:solidFill>
                      </a:endParaRPr>
                    </a:p>
                  </a:txBody>
                  <a:tcPr/>
                </a:tc>
                <a:tc>
                  <a:txBody>
                    <a:bodyPr/>
                    <a:lstStyle/>
                    <a:p>
                      <a:pPr algn="r"/>
                      <a:r>
                        <a:rPr kumimoji="1" lang="en-US" altLang="ja-JP" sz="3200" dirty="0"/>
                        <a:t>130.04</a:t>
                      </a:r>
                      <a:endParaRPr kumimoji="1" lang="ja-JP" altLang="en-US" sz="3200" dirty="0"/>
                    </a:p>
                  </a:txBody>
                  <a:tcPr/>
                </a:tc>
                <a:tc>
                  <a:txBody>
                    <a:bodyPr/>
                    <a:lstStyle/>
                    <a:p>
                      <a:pPr algn="r"/>
                      <a:r>
                        <a:rPr kumimoji="1" lang="en-US" altLang="ja-JP" sz="3200" dirty="0"/>
                        <a:t>23.35</a:t>
                      </a:r>
                      <a:endParaRPr kumimoji="1" lang="ja-JP" altLang="en-US" sz="3200" dirty="0"/>
                    </a:p>
                  </a:txBody>
                  <a:tcPr/>
                </a:tc>
                <a:tc>
                  <a:txBody>
                    <a:bodyPr/>
                    <a:lstStyle/>
                    <a:p>
                      <a:pPr algn="r"/>
                      <a:r>
                        <a:rPr kumimoji="1" lang="en-US" altLang="ja-JP" sz="3200" dirty="0">
                          <a:solidFill>
                            <a:srgbClr val="FF0000"/>
                          </a:solidFill>
                        </a:rPr>
                        <a:t>-5.28</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2770</a:t>
                      </a:r>
                      <a:endParaRPr kumimoji="1" lang="ja-JP" altLang="en-US" sz="3200" dirty="0">
                        <a:solidFill>
                          <a:srgbClr val="0070C0"/>
                        </a:solidFill>
                      </a:endParaRPr>
                    </a:p>
                  </a:txBody>
                  <a:tcPr/>
                </a:tc>
                <a:tc>
                  <a:txBody>
                    <a:bodyPr/>
                    <a:lstStyle/>
                    <a:p>
                      <a:pPr algn="r"/>
                      <a:r>
                        <a:rPr kumimoji="1" lang="en-US" altLang="ja-JP" sz="3200" dirty="0"/>
                        <a:t>205.68</a:t>
                      </a:r>
                      <a:endParaRPr kumimoji="1" lang="ja-JP" altLang="en-US" sz="3200" dirty="0"/>
                    </a:p>
                  </a:txBody>
                  <a:tcPr/>
                </a:tc>
                <a:tc>
                  <a:txBody>
                    <a:bodyPr/>
                    <a:lstStyle/>
                    <a:p>
                      <a:pPr algn="r"/>
                      <a:r>
                        <a:rPr kumimoji="1" lang="en-US" altLang="ja-JP" sz="3200" dirty="0"/>
                        <a:t>67.11</a:t>
                      </a:r>
                      <a:endParaRPr kumimoji="1" lang="ja-JP" altLang="en-US" sz="3200" dirty="0"/>
                    </a:p>
                  </a:txBody>
                  <a:tcPr/>
                </a:tc>
                <a:tc>
                  <a:txBody>
                    <a:bodyPr/>
                    <a:lstStyle/>
                    <a:p>
                      <a:pPr algn="r"/>
                      <a:r>
                        <a:rPr kumimoji="1" lang="en-US" altLang="ja-JP" sz="3200" dirty="0"/>
                        <a:t>11.31</a:t>
                      </a:r>
                      <a:endParaRPr kumimoji="1" lang="ja-JP" altLang="en-US" sz="3200" dirty="0"/>
                    </a:p>
                  </a:txBody>
                  <a:tcPr/>
                </a:tc>
                <a:extLst>
                  <a:ext uri="{0D108BD9-81ED-4DB2-BD59-A6C34878D82A}">
                    <a16:rowId xmlns:a16="http://schemas.microsoft.com/office/drawing/2014/main" val="235232562"/>
                  </a:ext>
                </a:extLst>
              </a:tr>
              <a:tr h="639383">
                <a:tc>
                  <a:txBody>
                    <a:bodyPr/>
                    <a:lstStyle/>
                    <a:p>
                      <a:pPr algn="r"/>
                      <a:r>
                        <a:rPr kumimoji="1" lang="en-US" altLang="ja-JP" sz="3200" dirty="0">
                          <a:solidFill>
                            <a:srgbClr val="0070C0"/>
                          </a:solidFill>
                        </a:rPr>
                        <a:t>2690</a:t>
                      </a:r>
                      <a:endParaRPr kumimoji="1" lang="ja-JP" altLang="en-US" sz="3200" dirty="0">
                        <a:solidFill>
                          <a:srgbClr val="0070C0"/>
                        </a:solidFill>
                      </a:endParaRPr>
                    </a:p>
                  </a:txBody>
                  <a:tcPr/>
                </a:tc>
                <a:tc>
                  <a:txBody>
                    <a:bodyPr/>
                    <a:lstStyle/>
                    <a:p>
                      <a:pPr algn="r"/>
                      <a:r>
                        <a:rPr kumimoji="1" lang="en-US" altLang="ja-JP" sz="3200" dirty="0"/>
                        <a:t>158.09</a:t>
                      </a:r>
                      <a:endParaRPr kumimoji="1" lang="ja-JP" altLang="en-US" sz="3200" dirty="0"/>
                    </a:p>
                  </a:txBody>
                  <a:tcPr/>
                </a:tc>
                <a:tc>
                  <a:txBody>
                    <a:bodyPr/>
                    <a:lstStyle/>
                    <a:p>
                      <a:pPr algn="r"/>
                      <a:r>
                        <a:rPr kumimoji="1" lang="en-US" altLang="ja-JP" sz="3200" dirty="0"/>
                        <a:t>46.74</a:t>
                      </a:r>
                      <a:endParaRPr kumimoji="1" lang="ja-JP" altLang="en-US" sz="3200" dirty="0"/>
                    </a:p>
                  </a:txBody>
                  <a:tcPr/>
                </a:tc>
                <a:tc>
                  <a:txBody>
                    <a:bodyPr/>
                    <a:lstStyle/>
                    <a:p>
                      <a:pPr algn="r"/>
                      <a:r>
                        <a:rPr kumimoji="1" lang="en-US" altLang="ja-JP" sz="3200" dirty="0">
                          <a:solidFill>
                            <a:srgbClr val="FF0000"/>
                          </a:solidFill>
                        </a:rPr>
                        <a:t>-5.96</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2780</a:t>
                      </a:r>
                      <a:endParaRPr kumimoji="1" lang="ja-JP" altLang="en-US" sz="3200" dirty="0">
                        <a:solidFill>
                          <a:srgbClr val="0070C0"/>
                        </a:solidFill>
                      </a:endParaRPr>
                    </a:p>
                  </a:txBody>
                  <a:tcPr/>
                </a:tc>
                <a:tc>
                  <a:txBody>
                    <a:bodyPr/>
                    <a:lstStyle/>
                    <a:p>
                      <a:pPr algn="r"/>
                      <a:r>
                        <a:rPr kumimoji="1" lang="en-US" altLang="ja-JP" sz="3200" dirty="0"/>
                        <a:t>179.80</a:t>
                      </a:r>
                      <a:endParaRPr kumimoji="1" lang="ja-JP" altLang="en-US" sz="3200" dirty="0"/>
                    </a:p>
                  </a:txBody>
                  <a:tcPr/>
                </a:tc>
                <a:tc>
                  <a:txBody>
                    <a:bodyPr/>
                    <a:lstStyle/>
                    <a:p>
                      <a:pPr algn="r"/>
                      <a:r>
                        <a:rPr kumimoji="1" lang="en-US" altLang="ja-JP" sz="3200" dirty="0"/>
                        <a:t>41.04</a:t>
                      </a:r>
                      <a:endParaRPr kumimoji="1" lang="ja-JP" altLang="en-US" sz="3200" dirty="0"/>
                    </a:p>
                  </a:txBody>
                  <a:tcPr/>
                </a:tc>
                <a:tc>
                  <a:txBody>
                    <a:bodyPr/>
                    <a:lstStyle/>
                    <a:p>
                      <a:pPr algn="r"/>
                      <a:r>
                        <a:rPr kumimoji="1" lang="en-US" altLang="ja-JP" sz="3200" dirty="0">
                          <a:solidFill>
                            <a:srgbClr val="FF0000"/>
                          </a:solidFill>
                        </a:rPr>
                        <a:t>-114.84</a:t>
                      </a:r>
                      <a:endParaRPr kumimoji="1" lang="ja-JP" altLang="en-US" sz="3200" dirty="0">
                        <a:solidFill>
                          <a:srgbClr val="FF0000"/>
                        </a:solidFill>
                      </a:endParaRPr>
                    </a:p>
                  </a:txBody>
                  <a:tcPr/>
                </a:tc>
                <a:extLst>
                  <a:ext uri="{0D108BD9-81ED-4DB2-BD59-A6C34878D82A}">
                    <a16:rowId xmlns:a16="http://schemas.microsoft.com/office/drawing/2014/main" val="2462518768"/>
                  </a:ext>
                </a:extLst>
              </a:tr>
              <a:tr h="639383">
                <a:tc>
                  <a:txBody>
                    <a:bodyPr/>
                    <a:lstStyle/>
                    <a:p>
                      <a:pPr algn="r"/>
                      <a:r>
                        <a:rPr kumimoji="1" lang="en-US" altLang="ja-JP" sz="3200" dirty="0">
                          <a:solidFill>
                            <a:srgbClr val="0070C0"/>
                          </a:solidFill>
                        </a:rPr>
                        <a:t>2700</a:t>
                      </a:r>
                      <a:endParaRPr kumimoji="1" lang="ja-JP" altLang="en-US" sz="3200" dirty="0">
                        <a:solidFill>
                          <a:srgbClr val="0070C0"/>
                        </a:solidFill>
                      </a:endParaRPr>
                    </a:p>
                  </a:txBody>
                  <a:tcPr/>
                </a:tc>
                <a:tc>
                  <a:txBody>
                    <a:bodyPr/>
                    <a:lstStyle/>
                    <a:p>
                      <a:pPr algn="r"/>
                      <a:r>
                        <a:rPr kumimoji="1" lang="en-US" altLang="ja-JP" sz="3200" dirty="0"/>
                        <a:t>123.16</a:t>
                      </a:r>
                      <a:endParaRPr kumimoji="1" lang="ja-JP" altLang="en-US" sz="3200" dirty="0"/>
                    </a:p>
                  </a:txBody>
                  <a:tcPr/>
                </a:tc>
                <a:tc>
                  <a:txBody>
                    <a:bodyPr/>
                    <a:lstStyle/>
                    <a:p>
                      <a:pPr algn="r"/>
                      <a:r>
                        <a:rPr kumimoji="1" lang="en-US" altLang="ja-JP" sz="3200" dirty="0"/>
                        <a:t>15.01</a:t>
                      </a:r>
                      <a:endParaRPr kumimoji="1" lang="ja-JP" altLang="en-US" sz="3200" dirty="0"/>
                    </a:p>
                  </a:txBody>
                  <a:tcPr/>
                </a:tc>
                <a:tc>
                  <a:txBody>
                    <a:bodyPr/>
                    <a:lstStyle/>
                    <a:p>
                      <a:pPr algn="r"/>
                      <a:r>
                        <a:rPr kumimoji="1" lang="en-US" altLang="ja-JP" sz="3200" dirty="0">
                          <a:solidFill>
                            <a:srgbClr val="FF0000"/>
                          </a:solidFill>
                        </a:rPr>
                        <a:t>-1.97</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2790</a:t>
                      </a:r>
                      <a:endParaRPr kumimoji="1" lang="ja-JP" altLang="en-US" sz="3200" dirty="0">
                        <a:solidFill>
                          <a:srgbClr val="0070C0"/>
                        </a:solidFill>
                      </a:endParaRPr>
                    </a:p>
                  </a:txBody>
                  <a:tcPr/>
                </a:tc>
                <a:tc>
                  <a:txBody>
                    <a:bodyPr/>
                    <a:lstStyle/>
                    <a:p>
                      <a:pPr algn="r"/>
                      <a:r>
                        <a:rPr kumimoji="1" lang="en-US" altLang="ja-JP" sz="3200" dirty="0"/>
                        <a:t>139.41</a:t>
                      </a:r>
                      <a:endParaRPr kumimoji="1" lang="ja-JP" altLang="en-US" sz="3200" dirty="0"/>
                    </a:p>
                  </a:txBody>
                  <a:tcPr/>
                </a:tc>
                <a:tc>
                  <a:txBody>
                    <a:bodyPr/>
                    <a:lstStyle/>
                    <a:p>
                      <a:pPr algn="r"/>
                      <a:r>
                        <a:rPr kumimoji="1" lang="en-US" altLang="ja-JP" sz="3200" dirty="0"/>
                        <a:t>28.96</a:t>
                      </a:r>
                      <a:endParaRPr kumimoji="1" lang="ja-JP" altLang="en-US" sz="3200" dirty="0"/>
                    </a:p>
                  </a:txBody>
                  <a:tcPr/>
                </a:tc>
                <a:tc>
                  <a:txBody>
                    <a:bodyPr/>
                    <a:lstStyle/>
                    <a:p>
                      <a:pPr algn="r"/>
                      <a:r>
                        <a:rPr kumimoji="1" lang="en-US" altLang="ja-JP" sz="3200" dirty="0"/>
                        <a:t>5.2</a:t>
                      </a:r>
                      <a:endParaRPr kumimoji="1" lang="ja-JP" altLang="en-US" sz="3200" dirty="0"/>
                    </a:p>
                  </a:txBody>
                  <a:tcPr/>
                </a:tc>
                <a:extLst>
                  <a:ext uri="{0D108BD9-81ED-4DB2-BD59-A6C34878D82A}">
                    <a16:rowId xmlns:a16="http://schemas.microsoft.com/office/drawing/2014/main" val="1550940722"/>
                  </a:ext>
                </a:extLst>
              </a:tr>
              <a:tr h="639383">
                <a:tc>
                  <a:txBody>
                    <a:bodyPr/>
                    <a:lstStyle/>
                    <a:p>
                      <a:pPr algn="r"/>
                      <a:r>
                        <a:rPr kumimoji="1" lang="en-US" altLang="ja-JP" sz="3200" dirty="0">
                          <a:solidFill>
                            <a:srgbClr val="0070C0"/>
                          </a:solidFill>
                        </a:rPr>
                        <a:t>2710</a:t>
                      </a:r>
                      <a:endParaRPr kumimoji="1" lang="ja-JP" altLang="en-US" sz="3200" dirty="0">
                        <a:solidFill>
                          <a:srgbClr val="0070C0"/>
                        </a:solidFill>
                      </a:endParaRPr>
                    </a:p>
                  </a:txBody>
                  <a:tcPr/>
                </a:tc>
                <a:tc>
                  <a:txBody>
                    <a:bodyPr/>
                    <a:lstStyle/>
                    <a:p>
                      <a:pPr algn="r"/>
                      <a:r>
                        <a:rPr kumimoji="1" lang="en-US" altLang="ja-JP" sz="3200" dirty="0"/>
                        <a:t>141.91</a:t>
                      </a:r>
                      <a:endParaRPr kumimoji="1" lang="ja-JP" altLang="en-US" sz="3200" dirty="0"/>
                    </a:p>
                  </a:txBody>
                  <a:tcPr/>
                </a:tc>
                <a:tc>
                  <a:txBody>
                    <a:bodyPr/>
                    <a:lstStyle/>
                    <a:p>
                      <a:pPr algn="r"/>
                      <a:r>
                        <a:rPr kumimoji="1" lang="en-US" altLang="ja-JP" sz="3200" dirty="0"/>
                        <a:t>32.65</a:t>
                      </a:r>
                      <a:endParaRPr kumimoji="1" lang="ja-JP" altLang="en-US" sz="3200" dirty="0"/>
                    </a:p>
                  </a:txBody>
                  <a:tcPr/>
                </a:tc>
                <a:tc>
                  <a:txBody>
                    <a:bodyPr/>
                    <a:lstStyle/>
                    <a:p>
                      <a:pPr algn="r"/>
                      <a:r>
                        <a:rPr kumimoji="1" lang="en-US" altLang="ja-JP" sz="3200" dirty="0"/>
                        <a:t>0.22</a:t>
                      </a:r>
                      <a:endParaRPr kumimoji="1" lang="ja-JP" altLang="en-US" sz="3200" dirty="0"/>
                    </a:p>
                  </a:txBody>
                  <a:tcPr/>
                </a:tc>
                <a:tc>
                  <a:txBody>
                    <a:bodyPr/>
                    <a:lstStyle/>
                    <a:p>
                      <a:endParaRPr kumimoji="1" lang="ja-JP" altLang="en-US" sz="3200"/>
                    </a:p>
                  </a:txBody>
                  <a:tcPr/>
                </a:tc>
                <a:tc>
                  <a:txBody>
                    <a:bodyPr/>
                    <a:lstStyle/>
                    <a:p>
                      <a:pPr algn="r"/>
                      <a:r>
                        <a:rPr kumimoji="1" lang="en-US" altLang="ja-JP" sz="3200" dirty="0">
                          <a:solidFill>
                            <a:srgbClr val="0070C0"/>
                          </a:solidFill>
                        </a:rPr>
                        <a:t>2800</a:t>
                      </a:r>
                      <a:endParaRPr kumimoji="1" lang="ja-JP" altLang="en-US" sz="3200" dirty="0">
                        <a:solidFill>
                          <a:srgbClr val="0070C0"/>
                        </a:solidFill>
                      </a:endParaRPr>
                    </a:p>
                  </a:txBody>
                  <a:tcPr/>
                </a:tc>
                <a:tc>
                  <a:txBody>
                    <a:bodyPr/>
                    <a:lstStyle/>
                    <a:p>
                      <a:pPr algn="r"/>
                      <a:r>
                        <a:rPr kumimoji="1" lang="en-US" altLang="ja-JP" sz="3200" dirty="0"/>
                        <a:t>104.83</a:t>
                      </a:r>
                      <a:endParaRPr kumimoji="1" lang="ja-JP" altLang="en-US" sz="3200" dirty="0"/>
                    </a:p>
                  </a:txBody>
                  <a:tcPr/>
                </a:tc>
                <a:tc>
                  <a:txBody>
                    <a:bodyPr/>
                    <a:lstStyle/>
                    <a:p>
                      <a:pPr algn="r"/>
                      <a:r>
                        <a:rPr kumimoji="1" lang="en-US" altLang="ja-JP" sz="3200" dirty="0"/>
                        <a:t>4.82</a:t>
                      </a:r>
                      <a:endParaRPr kumimoji="1" lang="ja-JP" altLang="en-US" sz="3200" dirty="0"/>
                    </a:p>
                  </a:txBody>
                  <a:tcPr/>
                </a:tc>
                <a:tc>
                  <a:txBody>
                    <a:bodyPr/>
                    <a:lstStyle/>
                    <a:p>
                      <a:pPr algn="r"/>
                      <a:r>
                        <a:rPr kumimoji="1" lang="en-US" altLang="ja-JP" sz="3200" dirty="0">
                          <a:solidFill>
                            <a:srgbClr val="FF0000"/>
                          </a:solidFill>
                        </a:rPr>
                        <a:t>-4.22</a:t>
                      </a:r>
                      <a:endParaRPr kumimoji="1" lang="ja-JP" altLang="en-US" sz="3200" dirty="0">
                        <a:solidFill>
                          <a:srgbClr val="FF0000"/>
                        </a:solidFill>
                      </a:endParaRPr>
                    </a:p>
                  </a:txBody>
                  <a:tcPr/>
                </a:tc>
                <a:extLst>
                  <a:ext uri="{0D108BD9-81ED-4DB2-BD59-A6C34878D82A}">
                    <a16:rowId xmlns:a16="http://schemas.microsoft.com/office/drawing/2014/main" val="2220716281"/>
                  </a:ext>
                </a:extLst>
              </a:tr>
              <a:tr h="639383">
                <a:tc>
                  <a:txBody>
                    <a:bodyPr/>
                    <a:lstStyle/>
                    <a:p>
                      <a:pPr algn="r"/>
                      <a:r>
                        <a:rPr kumimoji="1" lang="en-US" altLang="ja-JP" sz="3200" dirty="0">
                          <a:solidFill>
                            <a:srgbClr val="0070C0"/>
                          </a:solidFill>
                        </a:rPr>
                        <a:t>2720</a:t>
                      </a:r>
                      <a:endParaRPr kumimoji="1" lang="ja-JP" altLang="en-US" sz="3200" dirty="0">
                        <a:solidFill>
                          <a:srgbClr val="0070C0"/>
                        </a:solidFill>
                      </a:endParaRPr>
                    </a:p>
                  </a:txBody>
                  <a:tcPr/>
                </a:tc>
                <a:tc>
                  <a:txBody>
                    <a:bodyPr/>
                    <a:lstStyle/>
                    <a:p>
                      <a:pPr algn="r"/>
                      <a:r>
                        <a:rPr kumimoji="1" lang="en-US" altLang="ja-JP" sz="3200" dirty="0"/>
                        <a:t>108.60</a:t>
                      </a:r>
                      <a:endParaRPr kumimoji="1" lang="ja-JP" altLang="en-US" sz="3200" dirty="0"/>
                    </a:p>
                  </a:txBody>
                  <a:tcPr/>
                </a:tc>
                <a:tc>
                  <a:txBody>
                    <a:bodyPr/>
                    <a:lstStyle/>
                    <a:p>
                      <a:pPr algn="r"/>
                      <a:r>
                        <a:rPr kumimoji="1" lang="en-US" altLang="ja-JP" sz="3200" dirty="0"/>
                        <a:t>19.08</a:t>
                      </a:r>
                      <a:endParaRPr kumimoji="1" lang="ja-JP" altLang="en-US" sz="3200" dirty="0"/>
                    </a:p>
                  </a:txBody>
                  <a:tcPr/>
                </a:tc>
                <a:tc>
                  <a:txBody>
                    <a:bodyPr/>
                    <a:lstStyle/>
                    <a:p>
                      <a:pPr algn="r"/>
                      <a:r>
                        <a:rPr kumimoji="1" lang="en-US" altLang="ja-JP" sz="3200" dirty="0"/>
                        <a:t>7.19</a:t>
                      </a:r>
                      <a:endParaRPr kumimoji="1" lang="ja-JP" altLang="en-US" sz="3200" dirty="0"/>
                    </a:p>
                  </a:txBody>
                  <a:tcPr/>
                </a:tc>
                <a:tc>
                  <a:txBody>
                    <a:bodyPr/>
                    <a:lstStyle/>
                    <a:p>
                      <a:endParaRPr kumimoji="1" lang="ja-JP" altLang="en-US" sz="3200"/>
                    </a:p>
                  </a:txBody>
                  <a:tcPr/>
                </a:tc>
                <a:tc>
                  <a:txBody>
                    <a:bodyPr/>
                    <a:lstStyle/>
                    <a:p>
                      <a:pPr algn="r"/>
                      <a:r>
                        <a:rPr kumimoji="1" lang="en-US" altLang="ja-JP" sz="3200" dirty="0">
                          <a:solidFill>
                            <a:srgbClr val="0070C0"/>
                          </a:solidFill>
                        </a:rPr>
                        <a:t>2820</a:t>
                      </a:r>
                      <a:endParaRPr kumimoji="1" lang="ja-JP" altLang="en-US" sz="3200" dirty="0">
                        <a:solidFill>
                          <a:srgbClr val="0070C0"/>
                        </a:solidFill>
                      </a:endParaRPr>
                    </a:p>
                  </a:txBody>
                  <a:tcPr/>
                </a:tc>
                <a:tc>
                  <a:txBody>
                    <a:bodyPr/>
                    <a:lstStyle/>
                    <a:p>
                      <a:pPr algn="r"/>
                      <a:r>
                        <a:rPr kumimoji="1" lang="en-US" altLang="ja-JP" sz="3200" dirty="0"/>
                        <a:t>147.59</a:t>
                      </a:r>
                      <a:endParaRPr kumimoji="1" lang="ja-JP" altLang="en-US" sz="3200" dirty="0"/>
                    </a:p>
                  </a:txBody>
                  <a:tcPr/>
                </a:tc>
                <a:tc>
                  <a:txBody>
                    <a:bodyPr/>
                    <a:lstStyle/>
                    <a:p>
                      <a:pPr algn="r"/>
                      <a:r>
                        <a:rPr kumimoji="1" lang="en-US" altLang="ja-JP" sz="3200" dirty="0"/>
                        <a:t>22.89</a:t>
                      </a:r>
                      <a:endParaRPr kumimoji="1" lang="ja-JP" altLang="en-US" sz="3200" dirty="0"/>
                    </a:p>
                  </a:txBody>
                  <a:tcPr/>
                </a:tc>
                <a:tc>
                  <a:txBody>
                    <a:bodyPr/>
                    <a:lstStyle/>
                    <a:p>
                      <a:pPr algn="r"/>
                      <a:r>
                        <a:rPr kumimoji="1" lang="en-US" altLang="ja-JP" sz="3200" dirty="0">
                          <a:solidFill>
                            <a:srgbClr val="FF0000"/>
                          </a:solidFill>
                        </a:rPr>
                        <a:t>-0.01</a:t>
                      </a:r>
                      <a:endParaRPr kumimoji="1" lang="ja-JP" altLang="en-US" sz="3200" dirty="0">
                        <a:solidFill>
                          <a:srgbClr val="FF0000"/>
                        </a:solidFill>
                      </a:endParaRPr>
                    </a:p>
                  </a:txBody>
                  <a:tcPr/>
                </a:tc>
                <a:extLst>
                  <a:ext uri="{0D108BD9-81ED-4DB2-BD59-A6C34878D82A}">
                    <a16:rowId xmlns:a16="http://schemas.microsoft.com/office/drawing/2014/main" val="1600365437"/>
                  </a:ext>
                </a:extLst>
              </a:tr>
              <a:tr h="639383">
                <a:tc>
                  <a:txBody>
                    <a:bodyPr/>
                    <a:lstStyle/>
                    <a:p>
                      <a:pPr algn="r"/>
                      <a:r>
                        <a:rPr kumimoji="1" lang="en-US" altLang="ja-JP" sz="3200" dirty="0">
                          <a:solidFill>
                            <a:srgbClr val="0070C0"/>
                          </a:solidFill>
                        </a:rPr>
                        <a:t>2730</a:t>
                      </a:r>
                      <a:endParaRPr kumimoji="1" lang="ja-JP" altLang="en-US" sz="3200" dirty="0">
                        <a:solidFill>
                          <a:srgbClr val="0070C0"/>
                        </a:solidFill>
                      </a:endParaRPr>
                    </a:p>
                  </a:txBody>
                  <a:tcPr/>
                </a:tc>
                <a:tc>
                  <a:txBody>
                    <a:bodyPr/>
                    <a:lstStyle/>
                    <a:p>
                      <a:pPr algn="r"/>
                      <a:r>
                        <a:rPr kumimoji="1" lang="en-US" altLang="ja-JP" sz="3200" dirty="0"/>
                        <a:t>108.49</a:t>
                      </a:r>
                      <a:endParaRPr kumimoji="1" lang="ja-JP" altLang="en-US" sz="3200" dirty="0"/>
                    </a:p>
                  </a:txBody>
                  <a:tcPr/>
                </a:tc>
                <a:tc>
                  <a:txBody>
                    <a:bodyPr/>
                    <a:lstStyle/>
                    <a:p>
                      <a:pPr algn="r"/>
                      <a:r>
                        <a:rPr kumimoji="1" lang="en-US" altLang="ja-JP" sz="3200" dirty="0"/>
                        <a:t>12.01</a:t>
                      </a:r>
                      <a:endParaRPr kumimoji="1" lang="ja-JP" altLang="en-US" sz="3200" dirty="0"/>
                    </a:p>
                  </a:txBody>
                  <a:tcPr/>
                </a:tc>
                <a:tc>
                  <a:txBody>
                    <a:bodyPr/>
                    <a:lstStyle/>
                    <a:p>
                      <a:pPr algn="r"/>
                      <a:r>
                        <a:rPr kumimoji="1" lang="en-US" altLang="ja-JP" sz="3200" dirty="0"/>
                        <a:t>2.18</a:t>
                      </a:r>
                      <a:endParaRPr kumimoji="1" lang="ja-JP" altLang="en-US" sz="3200" dirty="0"/>
                    </a:p>
                  </a:txBody>
                  <a:tcPr/>
                </a:tc>
                <a:tc>
                  <a:txBody>
                    <a:bodyPr/>
                    <a:lstStyle/>
                    <a:p>
                      <a:endParaRPr kumimoji="1" lang="ja-JP" altLang="en-US" sz="3200"/>
                    </a:p>
                  </a:txBody>
                  <a:tcPr/>
                </a:tc>
                <a:tc>
                  <a:txBody>
                    <a:bodyPr/>
                    <a:lstStyle/>
                    <a:p>
                      <a:pPr algn="r"/>
                      <a:r>
                        <a:rPr kumimoji="1" lang="en-US" altLang="ja-JP" sz="3200" dirty="0">
                          <a:solidFill>
                            <a:srgbClr val="0070C0"/>
                          </a:solidFill>
                        </a:rPr>
                        <a:t>2830</a:t>
                      </a:r>
                      <a:endParaRPr kumimoji="1" lang="ja-JP" altLang="en-US" sz="3200" dirty="0">
                        <a:solidFill>
                          <a:srgbClr val="0070C0"/>
                        </a:solidFill>
                      </a:endParaRPr>
                    </a:p>
                  </a:txBody>
                  <a:tcPr/>
                </a:tc>
                <a:tc>
                  <a:txBody>
                    <a:bodyPr/>
                    <a:lstStyle/>
                    <a:p>
                      <a:pPr algn="r"/>
                      <a:r>
                        <a:rPr kumimoji="1" lang="en-US" altLang="ja-JP" sz="3200" dirty="0"/>
                        <a:t>116.40</a:t>
                      </a:r>
                      <a:endParaRPr kumimoji="1" lang="ja-JP" altLang="en-US" sz="3200" dirty="0"/>
                    </a:p>
                  </a:txBody>
                  <a:tcPr/>
                </a:tc>
                <a:tc>
                  <a:txBody>
                    <a:bodyPr/>
                    <a:lstStyle/>
                    <a:p>
                      <a:pPr algn="r"/>
                      <a:r>
                        <a:rPr kumimoji="1" lang="en-US" altLang="ja-JP" sz="3200" dirty="0"/>
                        <a:t>19.34</a:t>
                      </a:r>
                      <a:endParaRPr kumimoji="1" lang="ja-JP" altLang="en-US" sz="3200" dirty="0"/>
                    </a:p>
                  </a:txBody>
                  <a:tcPr/>
                </a:tc>
                <a:tc>
                  <a:txBody>
                    <a:bodyPr/>
                    <a:lstStyle/>
                    <a:p>
                      <a:pPr algn="r"/>
                      <a:r>
                        <a:rPr kumimoji="1" lang="en-US" altLang="ja-JP" sz="3200" dirty="0">
                          <a:solidFill>
                            <a:srgbClr val="FF0000"/>
                          </a:solidFill>
                        </a:rPr>
                        <a:t>-0.89</a:t>
                      </a:r>
                      <a:endParaRPr kumimoji="1" lang="ja-JP" altLang="en-US" sz="3200" dirty="0">
                        <a:solidFill>
                          <a:srgbClr val="FF0000"/>
                        </a:solidFill>
                      </a:endParaRPr>
                    </a:p>
                  </a:txBody>
                  <a:tcPr/>
                </a:tc>
                <a:extLst>
                  <a:ext uri="{0D108BD9-81ED-4DB2-BD59-A6C34878D82A}">
                    <a16:rowId xmlns:a16="http://schemas.microsoft.com/office/drawing/2014/main" val="1164735272"/>
                  </a:ext>
                </a:extLst>
              </a:tr>
              <a:tr h="639383">
                <a:tc>
                  <a:txBody>
                    <a:bodyPr/>
                    <a:lstStyle/>
                    <a:p>
                      <a:pPr algn="r"/>
                      <a:r>
                        <a:rPr kumimoji="1" lang="en-US" altLang="ja-JP" sz="3200" dirty="0">
                          <a:solidFill>
                            <a:srgbClr val="0070C0"/>
                          </a:solidFill>
                        </a:rPr>
                        <a:t>2740</a:t>
                      </a:r>
                      <a:endParaRPr kumimoji="1" lang="ja-JP" altLang="en-US" sz="3200" dirty="0">
                        <a:solidFill>
                          <a:srgbClr val="0070C0"/>
                        </a:solidFill>
                      </a:endParaRPr>
                    </a:p>
                  </a:txBody>
                  <a:tcPr/>
                </a:tc>
                <a:tc>
                  <a:txBody>
                    <a:bodyPr/>
                    <a:lstStyle/>
                    <a:p>
                      <a:pPr algn="r"/>
                      <a:r>
                        <a:rPr kumimoji="1" lang="en-US" altLang="ja-JP" sz="3200" dirty="0"/>
                        <a:t>91.31</a:t>
                      </a:r>
                      <a:endParaRPr kumimoji="1" lang="ja-JP" altLang="en-US" sz="3200" dirty="0"/>
                    </a:p>
                  </a:txBody>
                  <a:tcPr/>
                </a:tc>
                <a:tc>
                  <a:txBody>
                    <a:bodyPr/>
                    <a:lstStyle/>
                    <a:p>
                      <a:pPr algn="r"/>
                      <a:r>
                        <a:rPr kumimoji="1" lang="en-US" altLang="ja-JP" sz="3200" dirty="0"/>
                        <a:t>6.77</a:t>
                      </a:r>
                      <a:endParaRPr kumimoji="1" lang="ja-JP" altLang="en-US" sz="3200" dirty="0"/>
                    </a:p>
                  </a:txBody>
                  <a:tcPr/>
                </a:tc>
                <a:tc>
                  <a:txBody>
                    <a:bodyPr/>
                    <a:lstStyle/>
                    <a:p>
                      <a:pPr algn="r"/>
                      <a:r>
                        <a:rPr kumimoji="1" lang="en-US" altLang="ja-JP" sz="3200" dirty="0">
                          <a:solidFill>
                            <a:srgbClr val="FF0000"/>
                          </a:solidFill>
                        </a:rPr>
                        <a:t>-2.9</a:t>
                      </a:r>
                      <a:endParaRPr kumimoji="1" lang="ja-JP" altLang="en-US" sz="3200" dirty="0">
                        <a:solidFill>
                          <a:srgbClr val="FF0000"/>
                        </a:solidFill>
                      </a:endParaRPr>
                    </a:p>
                  </a:txBody>
                  <a:tcPr/>
                </a:tc>
                <a:tc>
                  <a:txBody>
                    <a:bodyPr/>
                    <a:lstStyle/>
                    <a:p>
                      <a:endParaRPr kumimoji="1" lang="ja-JP" altLang="en-US" sz="3200" dirty="0"/>
                    </a:p>
                  </a:txBody>
                  <a:tcPr/>
                </a:tc>
                <a:tc>
                  <a:txBody>
                    <a:bodyPr/>
                    <a:lstStyle/>
                    <a:p>
                      <a:pPr algn="r"/>
                      <a:r>
                        <a:rPr kumimoji="1" lang="en-US" altLang="ja-JP" sz="3200" dirty="0">
                          <a:solidFill>
                            <a:srgbClr val="0070C0"/>
                          </a:solidFill>
                        </a:rPr>
                        <a:t>2840</a:t>
                      </a:r>
                      <a:endParaRPr kumimoji="1" lang="ja-JP" altLang="en-US" sz="3200" dirty="0">
                        <a:solidFill>
                          <a:srgbClr val="0070C0"/>
                        </a:solidFill>
                      </a:endParaRPr>
                    </a:p>
                  </a:txBody>
                  <a:tcPr/>
                </a:tc>
                <a:tc>
                  <a:txBody>
                    <a:bodyPr/>
                    <a:lstStyle/>
                    <a:p>
                      <a:pPr algn="r"/>
                      <a:r>
                        <a:rPr kumimoji="1" lang="en-US" altLang="ja-JP" sz="3200" dirty="0"/>
                        <a:t>173.93</a:t>
                      </a:r>
                      <a:endParaRPr kumimoji="1" lang="ja-JP" altLang="en-US" sz="3200" dirty="0"/>
                    </a:p>
                  </a:txBody>
                  <a:tcPr/>
                </a:tc>
                <a:tc>
                  <a:txBody>
                    <a:bodyPr/>
                    <a:lstStyle/>
                    <a:p>
                      <a:pPr algn="r"/>
                      <a:r>
                        <a:rPr kumimoji="1" lang="en-US" altLang="ja-JP" sz="3200" dirty="0"/>
                        <a:t>33.86</a:t>
                      </a:r>
                      <a:endParaRPr kumimoji="1" lang="ja-JP" altLang="en-US" sz="3200" dirty="0"/>
                    </a:p>
                  </a:txBody>
                  <a:tcPr/>
                </a:tc>
                <a:tc>
                  <a:txBody>
                    <a:bodyPr/>
                    <a:lstStyle/>
                    <a:p>
                      <a:pPr algn="r"/>
                      <a:r>
                        <a:rPr kumimoji="1" lang="en-US" altLang="ja-JP" sz="3200" dirty="0"/>
                        <a:t>2.76</a:t>
                      </a:r>
                      <a:endParaRPr kumimoji="1" lang="ja-JP" altLang="en-US" sz="3200" dirty="0"/>
                    </a:p>
                  </a:txBody>
                  <a:tcPr/>
                </a:tc>
                <a:extLst>
                  <a:ext uri="{0D108BD9-81ED-4DB2-BD59-A6C34878D82A}">
                    <a16:rowId xmlns:a16="http://schemas.microsoft.com/office/drawing/2014/main" val="1614360646"/>
                  </a:ext>
                </a:extLst>
              </a:tr>
              <a:tr h="639383">
                <a:tc>
                  <a:txBody>
                    <a:bodyPr/>
                    <a:lstStyle/>
                    <a:p>
                      <a:pPr algn="r"/>
                      <a:r>
                        <a:rPr kumimoji="1" lang="en-US" altLang="ja-JP" sz="3200" dirty="0">
                          <a:solidFill>
                            <a:srgbClr val="0070C0"/>
                          </a:solidFill>
                        </a:rPr>
                        <a:t>2750</a:t>
                      </a:r>
                      <a:endParaRPr kumimoji="1" lang="ja-JP" altLang="en-US" sz="3200" dirty="0">
                        <a:solidFill>
                          <a:srgbClr val="0070C0"/>
                        </a:solidFill>
                      </a:endParaRPr>
                    </a:p>
                  </a:txBody>
                  <a:tcPr/>
                </a:tc>
                <a:tc>
                  <a:txBody>
                    <a:bodyPr/>
                    <a:lstStyle/>
                    <a:p>
                      <a:pPr algn="r"/>
                      <a:r>
                        <a:rPr kumimoji="1" lang="en-US" altLang="ja-JP" sz="3200" dirty="0"/>
                        <a:t>168.00</a:t>
                      </a:r>
                      <a:endParaRPr kumimoji="1" lang="ja-JP" altLang="en-US" sz="3200" dirty="0"/>
                    </a:p>
                  </a:txBody>
                  <a:tcPr/>
                </a:tc>
                <a:tc>
                  <a:txBody>
                    <a:bodyPr/>
                    <a:lstStyle/>
                    <a:p>
                      <a:pPr algn="r"/>
                      <a:r>
                        <a:rPr kumimoji="1" lang="en-US" altLang="ja-JP" sz="3200" dirty="0"/>
                        <a:t>49.38</a:t>
                      </a:r>
                      <a:endParaRPr kumimoji="1" lang="ja-JP" altLang="en-US" sz="3200" dirty="0"/>
                    </a:p>
                  </a:txBody>
                  <a:tcPr/>
                </a:tc>
                <a:tc>
                  <a:txBody>
                    <a:bodyPr/>
                    <a:lstStyle/>
                    <a:p>
                      <a:pPr algn="r"/>
                      <a:r>
                        <a:rPr kumimoji="1" lang="en-US" altLang="ja-JP" sz="3200" dirty="0"/>
                        <a:t>21.48</a:t>
                      </a:r>
                      <a:endParaRPr kumimoji="1" lang="ja-JP" altLang="en-US" sz="3200" dirty="0"/>
                    </a:p>
                  </a:txBody>
                  <a:tcPr/>
                </a:tc>
                <a:tc>
                  <a:txBody>
                    <a:bodyPr/>
                    <a:lstStyle/>
                    <a:p>
                      <a:endParaRPr kumimoji="1" lang="ja-JP" altLang="en-US" sz="3200" dirty="0"/>
                    </a:p>
                  </a:txBody>
                  <a:tcPr/>
                </a:tc>
                <a:tc>
                  <a:txBody>
                    <a:bodyPr/>
                    <a:lstStyle/>
                    <a:p>
                      <a:pPr algn="ctr"/>
                      <a:r>
                        <a:rPr kumimoji="1" lang="ja-JP" altLang="en-US" sz="3200" dirty="0">
                          <a:solidFill>
                            <a:srgbClr val="0070C0"/>
                          </a:solidFill>
                        </a:rPr>
                        <a:t>日本</a:t>
                      </a:r>
                    </a:p>
                  </a:txBody>
                  <a:tcPr/>
                </a:tc>
                <a:tc>
                  <a:txBody>
                    <a:bodyPr/>
                    <a:lstStyle/>
                    <a:p>
                      <a:pPr algn="r"/>
                      <a:r>
                        <a:rPr kumimoji="1" lang="en-US" altLang="ja-JP" sz="3200" dirty="0"/>
                        <a:t>144.85</a:t>
                      </a:r>
                      <a:endParaRPr kumimoji="1" lang="ja-JP" altLang="en-US" sz="3200" dirty="0"/>
                    </a:p>
                  </a:txBody>
                  <a:tcPr/>
                </a:tc>
                <a:tc>
                  <a:txBody>
                    <a:bodyPr/>
                    <a:lstStyle/>
                    <a:p>
                      <a:pPr algn="r"/>
                      <a:r>
                        <a:rPr kumimoji="1" lang="en-US" altLang="ja-JP" sz="3200" dirty="0"/>
                        <a:t>32.99</a:t>
                      </a:r>
                      <a:endParaRPr kumimoji="1" lang="ja-JP" altLang="en-US" sz="3200" dirty="0"/>
                    </a:p>
                  </a:txBody>
                  <a:tcPr/>
                </a:tc>
                <a:tc>
                  <a:txBody>
                    <a:bodyPr/>
                    <a:lstStyle/>
                    <a:p>
                      <a:pPr algn="r"/>
                      <a:r>
                        <a:rPr kumimoji="1" lang="en-US" altLang="ja-JP" sz="3200" dirty="0"/>
                        <a:t>0.66</a:t>
                      </a:r>
                      <a:endParaRPr kumimoji="1" lang="ja-JP" altLang="en-US" sz="3200" dirty="0"/>
                    </a:p>
                  </a:txBody>
                  <a:tcPr/>
                </a:tc>
                <a:extLst>
                  <a:ext uri="{0D108BD9-81ED-4DB2-BD59-A6C34878D82A}">
                    <a16:rowId xmlns:a16="http://schemas.microsoft.com/office/drawing/2014/main" val="1682518300"/>
                  </a:ext>
                </a:extLst>
              </a:tr>
              <a:tr h="639383">
                <a:tc>
                  <a:txBody>
                    <a:bodyPr/>
                    <a:lstStyle/>
                    <a:p>
                      <a:pPr algn="r"/>
                      <a:r>
                        <a:rPr kumimoji="1" lang="en-US" altLang="ja-JP" sz="3200" dirty="0">
                          <a:solidFill>
                            <a:srgbClr val="0070C0"/>
                          </a:solidFill>
                        </a:rPr>
                        <a:t>2760</a:t>
                      </a:r>
                      <a:endParaRPr kumimoji="1" lang="ja-JP" altLang="en-US" sz="3200" dirty="0">
                        <a:solidFill>
                          <a:srgbClr val="0070C0"/>
                        </a:solidFill>
                      </a:endParaRPr>
                    </a:p>
                  </a:txBody>
                  <a:tcPr/>
                </a:tc>
                <a:tc>
                  <a:txBody>
                    <a:bodyPr/>
                    <a:lstStyle/>
                    <a:p>
                      <a:pPr algn="r"/>
                      <a:r>
                        <a:rPr kumimoji="1" lang="en-US" altLang="ja-JP" sz="3200" dirty="0"/>
                        <a:t>168.46</a:t>
                      </a:r>
                      <a:endParaRPr kumimoji="1" lang="ja-JP" altLang="en-US" sz="3200" dirty="0"/>
                    </a:p>
                  </a:txBody>
                  <a:tcPr/>
                </a:tc>
                <a:tc>
                  <a:txBody>
                    <a:bodyPr/>
                    <a:lstStyle/>
                    <a:p>
                      <a:pPr algn="r"/>
                      <a:r>
                        <a:rPr kumimoji="1" lang="en-US" altLang="ja-JP" sz="3200" dirty="0"/>
                        <a:t>54.84</a:t>
                      </a:r>
                      <a:endParaRPr kumimoji="1" lang="ja-JP" altLang="en-US" sz="3200" dirty="0"/>
                    </a:p>
                  </a:txBody>
                  <a:tcPr/>
                </a:tc>
                <a:tc>
                  <a:txBody>
                    <a:bodyPr/>
                    <a:lstStyle/>
                    <a:p>
                      <a:pPr algn="r"/>
                      <a:r>
                        <a:rPr kumimoji="1" lang="en-US" altLang="ja-JP" sz="3200" dirty="0"/>
                        <a:t>36.59</a:t>
                      </a:r>
                      <a:endParaRPr kumimoji="1" lang="ja-JP" altLang="en-US" sz="3200" dirty="0"/>
                    </a:p>
                  </a:txBody>
                  <a:tcPr/>
                </a:tc>
                <a:tc>
                  <a:txBody>
                    <a:bodyPr/>
                    <a:lstStyle/>
                    <a:p>
                      <a:endParaRPr kumimoji="1" lang="ja-JP" altLang="en-US" sz="3200" dirty="0"/>
                    </a:p>
                  </a:txBody>
                  <a:tcPr/>
                </a:tc>
                <a:tc>
                  <a:txBody>
                    <a:bodyPr/>
                    <a:lstStyle/>
                    <a:p>
                      <a:pPr algn="ctr"/>
                      <a:r>
                        <a:rPr kumimoji="1" lang="ja-JP" altLang="en-US" sz="3200" dirty="0">
                          <a:solidFill>
                            <a:srgbClr val="0070C0"/>
                          </a:solidFill>
                        </a:rPr>
                        <a:t>世界</a:t>
                      </a:r>
                    </a:p>
                  </a:txBody>
                  <a:tcPr/>
                </a:tc>
                <a:tc>
                  <a:txBody>
                    <a:bodyPr/>
                    <a:lstStyle/>
                    <a:p>
                      <a:pPr algn="r"/>
                      <a:r>
                        <a:rPr kumimoji="1" lang="en-US" altLang="ja-JP" sz="3200" dirty="0"/>
                        <a:t>105.95</a:t>
                      </a:r>
                      <a:endParaRPr kumimoji="1" lang="ja-JP" altLang="en-US" sz="3200" dirty="0"/>
                    </a:p>
                  </a:txBody>
                  <a:tcPr/>
                </a:tc>
                <a:tc>
                  <a:txBody>
                    <a:bodyPr/>
                    <a:lstStyle/>
                    <a:p>
                      <a:pPr algn="r"/>
                      <a:r>
                        <a:rPr kumimoji="1" lang="en-US" altLang="ja-JP" sz="3200" dirty="0"/>
                        <a:t>29.96</a:t>
                      </a:r>
                      <a:endParaRPr kumimoji="1" lang="ja-JP" altLang="en-US" sz="3200" dirty="0"/>
                    </a:p>
                  </a:txBody>
                  <a:tcPr/>
                </a:tc>
                <a:tc>
                  <a:txBody>
                    <a:bodyPr/>
                    <a:lstStyle/>
                    <a:p>
                      <a:pPr algn="r"/>
                      <a:r>
                        <a:rPr kumimoji="1" lang="en-US" altLang="ja-JP" sz="3200" dirty="0">
                          <a:solidFill>
                            <a:srgbClr val="FF0000"/>
                          </a:solidFill>
                        </a:rPr>
                        <a:t>-2.41</a:t>
                      </a:r>
                      <a:endParaRPr kumimoji="1" lang="ja-JP" altLang="en-US" sz="3200" dirty="0">
                        <a:solidFill>
                          <a:srgbClr val="FF0000"/>
                        </a:solidFill>
                      </a:endParaRPr>
                    </a:p>
                  </a:txBody>
                  <a:tcPr/>
                </a:tc>
                <a:extLst>
                  <a:ext uri="{0D108BD9-81ED-4DB2-BD59-A6C34878D82A}">
                    <a16:rowId xmlns:a16="http://schemas.microsoft.com/office/drawing/2014/main" val="1090739418"/>
                  </a:ext>
                </a:extLst>
              </a:tr>
            </a:tbl>
          </a:graphicData>
        </a:graphic>
      </p:graphicFrame>
      <p:pic>
        <p:nvPicPr>
          <p:cNvPr id="6" name="図 5">
            <a:extLst>
              <a:ext uri="{FF2B5EF4-FFF2-40B4-BE49-F238E27FC236}">
                <a16:creationId xmlns:a16="http://schemas.microsoft.com/office/drawing/2014/main" id="{557CC335-92A9-4D44-9B91-3782186708DF}"/>
              </a:ext>
            </a:extLst>
          </p:cNvPr>
          <p:cNvPicPr>
            <a:picLocks noChangeAspect="1"/>
          </p:cNvPicPr>
          <p:nvPr/>
        </p:nvPicPr>
        <p:blipFill>
          <a:blip r:embed="rId2"/>
          <a:stretch>
            <a:fillRect/>
          </a:stretch>
        </p:blipFill>
        <p:spPr>
          <a:xfrm>
            <a:off x="9882231" y="81977"/>
            <a:ext cx="2197183" cy="526482"/>
          </a:xfrm>
          <a:prstGeom prst="rect">
            <a:avLst/>
          </a:prstGeom>
        </p:spPr>
      </p:pic>
    </p:spTree>
    <p:extLst>
      <p:ext uri="{BB962C8B-B14F-4D97-AF65-F5344CB8AC3E}">
        <p14:creationId xmlns:p14="http://schemas.microsoft.com/office/powerpoint/2010/main" val="219548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At the G20 Osaka Summit 2019, leaders continue historical support. ©G20">
            <a:extLst>
              <a:ext uri="{FF2B5EF4-FFF2-40B4-BE49-F238E27FC236}">
                <a16:creationId xmlns:a16="http://schemas.microsoft.com/office/drawing/2014/main" id="{E6CFBB6F-9B5A-4974-803E-FC2EF6264D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8565" y="0"/>
            <a:ext cx="10614870" cy="6996417"/>
          </a:xfrm>
          <a:prstGeom prst="rect">
            <a:avLst/>
          </a:prstGeom>
          <a:noFill/>
          <a:ln>
            <a:noFill/>
          </a:ln>
        </p:spPr>
      </p:pic>
    </p:spTree>
    <p:extLst>
      <p:ext uri="{BB962C8B-B14F-4D97-AF65-F5344CB8AC3E}">
        <p14:creationId xmlns:p14="http://schemas.microsoft.com/office/powerpoint/2010/main" val="25019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D3CB0E-8EEE-4FBB-BDDB-8A64DF287EE7}"/>
              </a:ext>
            </a:extLst>
          </p:cNvPr>
          <p:cNvSpPr/>
          <p:nvPr/>
        </p:nvSpPr>
        <p:spPr>
          <a:xfrm>
            <a:off x="602220" y="920621"/>
            <a:ext cx="11056689" cy="5016758"/>
          </a:xfrm>
          <a:prstGeom prst="rect">
            <a:avLst/>
          </a:prstGeom>
        </p:spPr>
        <p:txBody>
          <a:bodyPr wrap="square">
            <a:spAutoFit/>
          </a:bodyPr>
          <a:lstStyle/>
          <a:p>
            <a:r>
              <a:rPr lang="ja-JP" altLang="en-US" sz="3200" dirty="0"/>
              <a:t>　</a:t>
            </a:r>
            <a:r>
              <a:rPr lang="en-US" altLang="ja-JP" sz="3200" dirty="0"/>
              <a:t>2019</a:t>
            </a:r>
            <a:r>
              <a:rPr lang="ja-JP" altLang="en-US" sz="3200" dirty="0"/>
              <a:t>年</a:t>
            </a:r>
            <a:r>
              <a:rPr lang="en-US" altLang="ja-JP" sz="3200" dirty="0"/>
              <a:t>6</a:t>
            </a:r>
            <a:r>
              <a:rPr lang="ja-JP" altLang="en-US" sz="3200" dirty="0"/>
              <a:t>月</a:t>
            </a:r>
            <a:r>
              <a:rPr lang="en-US" altLang="ja-JP" sz="3200" dirty="0"/>
              <a:t>28</a:t>
            </a:r>
            <a:r>
              <a:rPr lang="ja-JP" altLang="en-US" sz="3200" dirty="0"/>
              <a:t>日と</a:t>
            </a:r>
            <a:r>
              <a:rPr lang="en-US" altLang="ja-JP" sz="3200" dirty="0"/>
              <a:t>29</a:t>
            </a:r>
            <a:r>
              <a:rPr lang="ja-JP" altLang="en-US" sz="3200" dirty="0"/>
              <a:t>日、大阪で</a:t>
            </a:r>
            <a:r>
              <a:rPr lang="en-US" altLang="ja-JP" sz="3200" dirty="0"/>
              <a:t>G20</a:t>
            </a:r>
            <a:r>
              <a:rPr lang="ja-JP" altLang="en-US" sz="3200" dirty="0"/>
              <a:t>サミットが開かれ、ポリオ根絶をはじめとする世界の諸問題について各国首脳が協議しました。</a:t>
            </a:r>
          </a:p>
          <a:p>
            <a:r>
              <a:rPr lang="ja-JP" altLang="en-US" sz="3200" dirty="0"/>
              <a:t>「</a:t>
            </a:r>
            <a:r>
              <a:rPr lang="en-US" altLang="ja-JP" sz="3200" dirty="0"/>
              <a:t>G20</a:t>
            </a:r>
            <a:r>
              <a:rPr lang="ja-JP" altLang="en-US" sz="3200" dirty="0"/>
              <a:t>大阪首脳宣言」は次のように述べています。「我々は、ポリオを撲滅し、エイズ、結核及びマラリアの流行を終わらせるとのコミットメントを再確認するとともに、世界エイズ・結核・マラリア対策基金の第</a:t>
            </a:r>
            <a:r>
              <a:rPr lang="en-US" altLang="ja-JP" sz="3200" dirty="0"/>
              <a:t>6</a:t>
            </a:r>
            <a:r>
              <a:rPr lang="ja-JP" altLang="en-US" sz="3200" dirty="0"/>
              <a:t>次増資の成功を期待する」。</a:t>
            </a:r>
            <a:r>
              <a:rPr lang="en-US" altLang="ja-JP" sz="3200" dirty="0"/>
              <a:t>2019</a:t>
            </a:r>
            <a:r>
              <a:rPr lang="ja-JP" altLang="en-US" sz="3200" dirty="0"/>
              <a:t>年</a:t>
            </a:r>
            <a:r>
              <a:rPr lang="en-US" altLang="ja-JP" sz="3200" dirty="0"/>
              <a:t>11</a:t>
            </a:r>
            <a:r>
              <a:rPr lang="ja-JP" altLang="en-US" sz="3200" dirty="0"/>
              <a:t>月には、ポリオ根絶の達成に向けた全額資金確保を目指して、世界ポリオ根絶推進活動（</a:t>
            </a:r>
            <a:r>
              <a:rPr lang="en-US" altLang="ja-JP" sz="3200" dirty="0"/>
              <a:t>GPEI</a:t>
            </a:r>
            <a:r>
              <a:rPr lang="ja-JP" altLang="en-US" sz="3200" dirty="0"/>
              <a:t>）の誓約会議がアラブ首長国連邦で開催されます</a:t>
            </a:r>
            <a:r>
              <a:rPr lang="ja-JP" altLang="en-US" dirty="0"/>
              <a:t>。</a:t>
            </a:r>
          </a:p>
        </p:txBody>
      </p:sp>
      <p:pic>
        <p:nvPicPr>
          <p:cNvPr id="5" name="Picture 5">
            <a:extLst>
              <a:ext uri="{FF2B5EF4-FFF2-40B4-BE49-F238E27FC236}">
                <a16:creationId xmlns:a16="http://schemas.microsoft.com/office/drawing/2014/main" id="{F8B9FE7A-2680-4146-9CFF-52CBB7A90A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5908" y="159289"/>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54F5FE9E-CFFF-4604-9233-C50BBB971549}"/>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7" name="図 6">
            <a:extLst>
              <a:ext uri="{FF2B5EF4-FFF2-40B4-BE49-F238E27FC236}">
                <a16:creationId xmlns:a16="http://schemas.microsoft.com/office/drawing/2014/main" id="{068120A1-6891-4B86-8BC0-CD1144F1EFC9}"/>
              </a:ext>
            </a:extLst>
          </p:cNvPr>
          <p:cNvPicPr>
            <a:picLocks noChangeAspect="1"/>
          </p:cNvPicPr>
          <p:nvPr/>
        </p:nvPicPr>
        <p:blipFill>
          <a:blip r:embed="rId4"/>
          <a:stretch>
            <a:fillRect/>
          </a:stretch>
        </p:blipFill>
        <p:spPr>
          <a:xfrm>
            <a:off x="66135" y="5913348"/>
            <a:ext cx="1133491" cy="894729"/>
          </a:xfrm>
          <a:prstGeom prst="rect">
            <a:avLst/>
          </a:prstGeom>
        </p:spPr>
      </p:pic>
    </p:spTree>
    <p:extLst>
      <p:ext uri="{BB962C8B-B14F-4D97-AF65-F5344CB8AC3E}">
        <p14:creationId xmlns:p14="http://schemas.microsoft.com/office/powerpoint/2010/main" val="386086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9D8215-2971-4858-9244-0123F442D17E}"/>
              </a:ext>
            </a:extLst>
          </p:cNvPr>
          <p:cNvSpPr>
            <a:spLocks noGrp="1"/>
          </p:cNvSpPr>
          <p:nvPr>
            <p:ph type="title"/>
          </p:nvPr>
        </p:nvSpPr>
        <p:spPr>
          <a:xfrm>
            <a:off x="913149" y="273564"/>
            <a:ext cx="10364451" cy="969363"/>
          </a:xfrm>
        </p:spPr>
        <p:txBody>
          <a:bodyPr/>
          <a:lstStyle/>
          <a:p>
            <a:r>
              <a:rPr kumimoji="1" lang="ja-JP" altLang="en-US" dirty="0">
                <a:solidFill>
                  <a:srgbClr val="0070C0"/>
                </a:solidFill>
              </a:rPr>
              <a:t>野生型ポリオウイルスは絶滅危惧種？</a:t>
            </a:r>
          </a:p>
        </p:txBody>
      </p:sp>
      <p:sp>
        <p:nvSpPr>
          <p:cNvPr id="3" name="コンテンツ プレースホルダー 2">
            <a:extLst>
              <a:ext uri="{FF2B5EF4-FFF2-40B4-BE49-F238E27FC236}">
                <a16:creationId xmlns:a16="http://schemas.microsoft.com/office/drawing/2014/main" id="{91C9B4B0-434C-4169-9644-D6A2EF415BC3}"/>
              </a:ext>
            </a:extLst>
          </p:cNvPr>
          <p:cNvSpPr>
            <a:spLocks noGrp="1"/>
          </p:cNvSpPr>
          <p:nvPr>
            <p:ph sz="quarter" idx="13"/>
          </p:nvPr>
        </p:nvSpPr>
        <p:spPr>
          <a:xfrm>
            <a:off x="913774" y="1735718"/>
            <a:ext cx="10363826" cy="5387842"/>
          </a:xfrm>
        </p:spPr>
        <p:txBody>
          <a:bodyPr>
            <a:noAutofit/>
          </a:bodyPr>
          <a:lstStyle/>
          <a:p>
            <a:r>
              <a:rPr kumimoji="1" lang="ja-JP" altLang="en-US" sz="2800" dirty="0"/>
              <a:t>野生型ポリオウイルスは</a:t>
            </a:r>
            <a:r>
              <a:rPr kumimoji="1" lang="en-US" altLang="ja-JP" sz="2800" dirty="0"/>
              <a:t>1</a:t>
            </a:r>
            <a:r>
              <a:rPr kumimoji="1" lang="ja-JP" altLang="en-US" sz="2800" dirty="0"/>
              <a:t>型、</a:t>
            </a:r>
            <a:r>
              <a:rPr kumimoji="1" lang="en-US" altLang="ja-JP" sz="2800" dirty="0"/>
              <a:t>2</a:t>
            </a:r>
            <a:r>
              <a:rPr kumimoji="1" lang="ja-JP" altLang="en-US" sz="2800" dirty="0"/>
              <a:t>型、</a:t>
            </a:r>
            <a:r>
              <a:rPr kumimoji="1" lang="en-US" altLang="ja-JP" sz="2800" dirty="0"/>
              <a:t>3</a:t>
            </a:r>
            <a:r>
              <a:rPr kumimoji="1" lang="ja-JP" altLang="en-US" sz="2800" dirty="0"/>
              <a:t>型の</a:t>
            </a:r>
            <a:r>
              <a:rPr kumimoji="1" lang="en-US" altLang="ja-JP" sz="2800" dirty="0"/>
              <a:t>3</a:t>
            </a:r>
            <a:r>
              <a:rPr kumimoji="1" lang="ja-JP" altLang="en-US" sz="2800" dirty="0"/>
              <a:t>種類がありました。</a:t>
            </a:r>
            <a:endParaRPr kumimoji="1" lang="en-US" altLang="ja-JP" sz="2800" dirty="0"/>
          </a:p>
          <a:p>
            <a:r>
              <a:rPr lang="ja-JP" altLang="en-US" sz="2800" dirty="0"/>
              <a:t>現在も生き残っているのは</a:t>
            </a:r>
            <a:r>
              <a:rPr lang="en-US" altLang="ja-JP" sz="2800" dirty="0"/>
              <a:t>1</a:t>
            </a:r>
            <a:r>
              <a:rPr lang="ja-JP" altLang="en-US" sz="2800" dirty="0"/>
              <a:t>型のみです。</a:t>
            </a:r>
            <a:endParaRPr lang="en-US" altLang="ja-JP" sz="2800" dirty="0"/>
          </a:p>
          <a:p>
            <a:r>
              <a:rPr kumimoji="1" lang="en-US" altLang="ja-JP" sz="2800" dirty="0"/>
              <a:t>2</a:t>
            </a:r>
            <a:r>
              <a:rPr kumimoji="1" lang="ja-JP" altLang="en-US" sz="2800" dirty="0"/>
              <a:t>型は</a:t>
            </a:r>
            <a:r>
              <a:rPr kumimoji="1" lang="en-US" altLang="ja-JP" sz="2800" dirty="0"/>
              <a:t>2015</a:t>
            </a:r>
            <a:r>
              <a:rPr kumimoji="1" lang="ja-JP" altLang="en-US" sz="2800" dirty="0"/>
              <a:t>年に根絶が確認されワクチンからも除去されています。</a:t>
            </a:r>
            <a:endParaRPr kumimoji="1" lang="en-US" altLang="ja-JP" sz="2800" dirty="0"/>
          </a:p>
          <a:p>
            <a:r>
              <a:rPr kumimoji="1" lang="en-US" altLang="ja-JP" sz="2800" dirty="0"/>
              <a:t>3</a:t>
            </a:r>
            <a:r>
              <a:rPr kumimoji="1" lang="ja-JP" altLang="en-US" sz="2800" dirty="0"/>
              <a:t>型は</a:t>
            </a:r>
            <a:r>
              <a:rPr kumimoji="1" lang="en-US" altLang="ja-JP" sz="2800" dirty="0"/>
              <a:t>2019</a:t>
            </a:r>
            <a:r>
              <a:rPr kumimoji="1" lang="ja-JP" altLang="en-US" sz="2800" dirty="0"/>
              <a:t>年</a:t>
            </a:r>
            <a:r>
              <a:rPr kumimoji="1" lang="en-US" altLang="ja-JP" sz="2800" dirty="0"/>
              <a:t>10</a:t>
            </a:r>
            <a:r>
              <a:rPr kumimoji="1" lang="ja-JP" altLang="en-US" sz="2800" dirty="0"/>
              <a:t>月に根絶が宣言されました。</a:t>
            </a:r>
            <a:endParaRPr kumimoji="1" lang="en-US" altLang="ja-JP" sz="2800" dirty="0"/>
          </a:p>
          <a:p>
            <a:r>
              <a:rPr lang="ja-JP" altLang="en-US" sz="2800" dirty="0"/>
              <a:t>投与するワクチンにはまだ</a:t>
            </a:r>
            <a:r>
              <a:rPr lang="en-US" altLang="ja-JP" sz="2800" dirty="0"/>
              <a:t>3</a:t>
            </a:r>
            <a:r>
              <a:rPr lang="ja-JP" altLang="en-US" sz="2800" dirty="0"/>
              <a:t>型が含まれています。</a:t>
            </a:r>
            <a:endParaRPr lang="en-US" altLang="ja-JP" sz="2800" dirty="0"/>
          </a:p>
          <a:p>
            <a:r>
              <a:rPr kumimoji="1" lang="ja-JP" altLang="en-US" sz="4000" dirty="0">
                <a:solidFill>
                  <a:srgbClr val="0070C0"/>
                </a:solidFill>
              </a:rPr>
              <a:t>野生型ポリオウイルスは絶滅希望種です。</a:t>
            </a:r>
          </a:p>
        </p:txBody>
      </p:sp>
      <p:pic>
        <p:nvPicPr>
          <p:cNvPr id="4" name="Picture 5">
            <a:extLst>
              <a:ext uri="{FF2B5EF4-FFF2-40B4-BE49-F238E27FC236}">
                <a16:creationId xmlns:a16="http://schemas.microsoft.com/office/drawing/2014/main" id="{B2242720-E929-4406-8B3F-A3AD04FBC7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3020" y="19284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F96BF994-463B-4141-9C8E-13EBF8F142F2}"/>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6" name="図 5">
            <a:extLst>
              <a:ext uri="{FF2B5EF4-FFF2-40B4-BE49-F238E27FC236}">
                <a16:creationId xmlns:a16="http://schemas.microsoft.com/office/drawing/2014/main" id="{303C74D3-CDA5-42C1-A986-4A6831F0FF3A}"/>
              </a:ext>
            </a:extLst>
          </p:cNvPr>
          <p:cNvPicPr>
            <a:picLocks noChangeAspect="1"/>
          </p:cNvPicPr>
          <p:nvPr/>
        </p:nvPicPr>
        <p:blipFill>
          <a:blip r:embed="rId4"/>
          <a:stretch>
            <a:fillRect/>
          </a:stretch>
        </p:blipFill>
        <p:spPr>
          <a:xfrm>
            <a:off x="66135" y="5847130"/>
            <a:ext cx="1217381" cy="960948"/>
          </a:xfrm>
          <a:prstGeom prst="rect">
            <a:avLst/>
          </a:prstGeom>
        </p:spPr>
      </p:pic>
    </p:spTree>
    <p:extLst>
      <p:ext uri="{BB962C8B-B14F-4D97-AF65-F5344CB8AC3E}">
        <p14:creationId xmlns:p14="http://schemas.microsoft.com/office/powerpoint/2010/main" val="6324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5D6D0-51B0-45B3-AA04-3862B5A4FB45}"/>
              </a:ext>
            </a:extLst>
          </p:cNvPr>
          <p:cNvSpPr>
            <a:spLocks noGrp="1"/>
          </p:cNvSpPr>
          <p:nvPr>
            <p:ph type="title"/>
          </p:nvPr>
        </p:nvSpPr>
        <p:spPr>
          <a:xfrm>
            <a:off x="696286" y="4370664"/>
            <a:ext cx="4703428" cy="1600200"/>
          </a:xfrm>
        </p:spPr>
        <p:txBody>
          <a:bodyPr/>
          <a:lstStyle/>
          <a:p>
            <a:r>
              <a:rPr kumimoji="1" lang="ja-JP" altLang="en-US" dirty="0"/>
              <a:t>ロータリーカードのご利用のお願い</a:t>
            </a:r>
          </a:p>
        </p:txBody>
      </p:sp>
      <p:pic>
        <p:nvPicPr>
          <p:cNvPr id="4" name="コンテンツ プレースホルダー 3">
            <a:extLst>
              <a:ext uri="{FF2B5EF4-FFF2-40B4-BE49-F238E27FC236}">
                <a16:creationId xmlns:a16="http://schemas.microsoft.com/office/drawing/2014/main" id="{8B549BAE-8E84-4FCF-BDF6-9C6213B7D8A6}"/>
              </a:ext>
            </a:extLst>
          </p:cNvPr>
          <p:cNvPicPr>
            <a:picLocks noGrp="1" noChangeAspect="1"/>
          </p:cNvPicPr>
          <p:nvPr>
            <p:ph idx="1"/>
          </p:nvPr>
        </p:nvPicPr>
        <p:blipFill>
          <a:blip r:embed="rId2"/>
          <a:stretch>
            <a:fillRect/>
          </a:stretch>
        </p:blipFill>
        <p:spPr>
          <a:xfrm>
            <a:off x="6096000" y="2811075"/>
            <a:ext cx="6096000" cy="4046925"/>
          </a:xfrm>
          <a:prstGeom prst="rect">
            <a:avLst/>
          </a:prstGeom>
        </p:spPr>
      </p:pic>
      <p:pic>
        <p:nvPicPr>
          <p:cNvPr id="5" name="コンテンツ プレースホルダー 3">
            <a:extLst>
              <a:ext uri="{FF2B5EF4-FFF2-40B4-BE49-F238E27FC236}">
                <a16:creationId xmlns:a16="http://schemas.microsoft.com/office/drawing/2014/main" id="{09381A4C-B74F-46B6-80F1-52BF9D23882B}"/>
              </a:ext>
            </a:extLst>
          </p:cNvPr>
          <p:cNvPicPr>
            <a:picLocks noChangeAspect="1"/>
          </p:cNvPicPr>
          <p:nvPr/>
        </p:nvPicPr>
        <p:blipFill>
          <a:blip r:embed="rId3"/>
          <a:stretch>
            <a:fillRect/>
          </a:stretch>
        </p:blipFill>
        <p:spPr>
          <a:xfrm>
            <a:off x="0" y="0"/>
            <a:ext cx="6817589" cy="4135259"/>
          </a:xfrm>
          <a:prstGeom prst="rect">
            <a:avLst/>
          </a:prstGeom>
        </p:spPr>
      </p:pic>
      <p:pic>
        <p:nvPicPr>
          <p:cNvPr id="7" name="図 6">
            <a:extLst>
              <a:ext uri="{FF2B5EF4-FFF2-40B4-BE49-F238E27FC236}">
                <a16:creationId xmlns:a16="http://schemas.microsoft.com/office/drawing/2014/main" id="{0F458278-0FFF-4B97-95B4-A32C2B4B405D}"/>
              </a:ext>
            </a:extLst>
          </p:cNvPr>
          <p:cNvPicPr>
            <a:picLocks noChangeAspect="1"/>
          </p:cNvPicPr>
          <p:nvPr/>
        </p:nvPicPr>
        <p:blipFill>
          <a:blip r:embed="rId4"/>
          <a:stretch>
            <a:fillRect/>
          </a:stretch>
        </p:blipFill>
        <p:spPr>
          <a:xfrm>
            <a:off x="66135" y="5866996"/>
            <a:ext cx="1192214" cy="941082"/>
          </a:xfrm>
          <a:prstGeom prst="rect">
            <a:avLst/>
          </a:prstGeom>
        </p:spPr>
      </p:pic>
      <p:sp>
        <p:nvSpPr>
          <p:cNvPr id="8" name="テキスト ボックス 7">
            <a:extLst>
              <a:ext uri="{FF2B5EF4-FFF2-40B4-BE49-F238E27FC236}">
                <a16:creationId xmlns:a16="http://schemas.microsoft.com/office/drawing/2014/main" id="{FE4C9300-2917-4001-8C01-F429FDA25066}"/>
              </a:ext>
            </a:extLst>
          </p:cNvPr>
          <p:cNvSpPr txBox="1"/>
          <p:nvPr/>
        </p:nvSpPr>
        <p:spPr>
          <a:xfrm>
            <a:off x="6946084" y="1090569"/>
            <a:ext cx="5075340" cy="1077218"/>
          </a:xfrm>
          <a:prstGeom prst="rect">
            <a:avLst/>
          </a:prstGeom>
          <a:noFill/>
        </p:spPr>
        <p:txBody>
          <a:bodyPr wrap="square" rtlCol="0">
            <a:spAutoFit/>
          </a:bodyPr>
          <a:lstStyle/>
          <a:p>
            <a:r>
              <a:rPr kumimoji="1" lang="ja-JP" altLang="en-US" sz="3200" dirty="0"/>
              <a:t>カードを使えば自動的に</a:t>
            </a:r>
            <a:endParaRPr kumimoji="1" lang="en-US" altLang="ja-JP" sz="3200" dirty="0"/>
          </a:p>
          <a:p>
            <a:r>
              <a:rPr kumimoji="1" lang="ja-JP" altLang="en-US" sz="3200" dirty="0"/>
              <a:t>ポリオに寄付ができる！</a:t>
            </a:r>
          </a:p>
        </p:txBody>
      </p:sp>
      <p:pic>
        <p:nvPicPr>
          <p:cNvPr id="9" name="図 8">
            <a:extLst>
              <a:ext uri="{FF2B5EF4-FFF2-40B4-BE49-F238E27FC236}">
                <a16:creationId xmlns:a16="http://schemas.microsoft.com/office/drawing/2014/main" id="{3F2480CB-D815-47E8-8331-04B7185997B3}"/>
              </a:ext>
            </a:extLst>
          </p:cNvPr>
          <p:cNvPicPr>
            <a:picLocks noChangeAspect="1"/>
          </p:cNvPicPr>
          <p:nvPr/>
        </p:nvPicPr>
        <p:blipFill>
          <a:blip r:embed="rId5"/>
          <a:stretch>
            <a:fillRect/>
          </a:stretch>
        </p:blipFill>
        <p:spPr>
          <a:xfrm>
            <a:off x="10119307" y="218661"/>
            <a:ext cx="1902117" cy="457240"/>
          </a:xfrm>
          <a:prstGeom prst="rect">
            <a:avLst/>
          </a:prstGeom>
        </p:spPr>
      </p:pic>
    </p:spTree>
    <p:extLst>
      <p:ext uri="{BB962C8B-B14F-4D97-AF65-F5344CB8AC3E}">
        <p14:creationId xmlns:p14="http://schemas.microsoft.com/office/powerpoint/2010/main" val="41165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1C965A-7BA1-4773-8243-A48D74F311C9}"/>
              </a:ext>
            </a:extLst>
          </p:cNvPr>
          <p:cNvSpPr>
            <a:spLocks noGrp="1"/>
          </p:cNvSpPr>
          <p:nvPr>
            <p:ph type="title"/>
          </p:nvPr>
        </p:nvSpPr>
        <p:spPr>
          <a:xfrm>
            <a:off x="913775" y="618517"/>
            <a:ext cx="10364451" cy="5690004"/>
          </a:xfrm>
        </p:spPr>
        <p:txBody>
          <a:bodyPr>
            <a:normAutofit/>
          </a:bodyPr>
          <a:lstStyle/>
          <a:p>
            <a:r>
              <a:rPr kumimoji="1" lang="ja-JP" altLang="en-US" dirty="0"/>
              <a:t>未来の子どもたちが“ポリオ”という言葉を</a:t>
            </a:r>
            <a:br>
              <a:rPr kumimoji="1" lang="en-US" altLang="ja-JP" dirty="0"/>
            </a:br>
            <a:r>
              <a:rPr kumimoji="1" lang="ja-JP" altLang="en-US" dirty="0"/>
              <a:t>目にするのが、歴史の本の中だけになる日が</a:t>
            </a:r>
            <a:br>
              <a:rPr kumimoji="1" lang="en-US" altLang="ja-JP" dirty="0"/>
            </a:br>
            <a:r>
              <a:rPr kumimoji="1" lang="ja-JP" altLang="en-US" dirty="0"/>
              <a:t>必ずやってきます。</a:t>
            </a:r>
            <a:br>
              <a:rPr kumimoji="1" lang="en-US" altLang="ja-JP" dirty="0"/>
            </a:br>
            <a:br>
              <a:rPr kumimoji="1" lang="en-US" altLang="ja-JP" dirty="0"/>
            </a:br>
            <a:r>
              <a:rPr kumimoji="1" lang="ja-JP" altLang="en-US" dirty="0"/>
              <a:t>私たちロータリアンはそれを実現します。</a:t>
            </a:r>
          </a:p>
        </p:txBody>
      </p:sp>
      <p:pic>
        <p:nvPicPr>
          <p:cNvPr id="3" name="Picture 5">
            <a:extLst>
              <a:ext uri="{FF2B5EF4-FFF2-40B4-BE49-F238E27FC236}">
                <a16:creationId xmlns:a16="http://schemas.microsoft.com/office/drawing/2014/main" id="{BB4E9AD2-7A4F-4E0A-82A9-30C041A0A0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3020" y="19284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49479D35-D27E-4A03-A8B3-B8E135B2F084}"/>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5" name="図 4">
            <a:extLst>
              <a:ext uri="{FF2B5EF4-FFF2-40B4-BE49-F238E27FC236}">
                <a16:creationId xmlns:a16="http://schemas.microsoft.com/office/drawing/2014/main" id="{134B615B-3AAB-4B6B-B964-814561BE9F05}"/>
              </a:ext>
            </a:extLst>
          </p:cNvPr>
          <p:cNvPicPr>
            <a:picLocks noChangeAspect="1"/>
          </p:cNvPicPr>
          <p:nvPr/>
        </p:nvPicPr>
        <p:blipFill>
          <a:blip r:embed="rId4"/>
          <a:stretch>
            <a:fillRect/>
          </a:stretch>
        </p:blipFill>
        <p:spPr>
          <a:xfrm>
            <a:off x="66135" y="5847130"/>
            <a:ext cx="1217381" cy="960948"/>
          </a:xfrm>
          <a:prstGeom prst="rect">
            <a:avLst/>
          </a:prstGeom>
        </p:spPr>
      </p:pic>
    </p:spTree>
    <p:extLst>
      <p:ext uri="{BB962C8B-B14F-4D97-AF65-F5344CB8AC3E}">
        <p14:creationId xmlns:p14="http://schemas.microsoft.com/office/powerpoint/2010/main" val="141144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9F748-BE4D-4EE7-AA3F-1B9FE514A5B1}"/>
              </a:ext>
            </a:extLst>
          </p:cNvPr>
          <p:cNvSpPr>
            <a:spLocks noGrp="1"/>
          </p:cNvSpPr>
          <p:nvPr>
            <p:ph type="title"/>
          </p:nvPr>
        </p:nvSpPr>
        <p:spPr>
          <a:xfrm>
            <a:off x="263560" y="58621"/>
            <a:ext cx="10972800" cy="662730"/>
          </a:xfrm>
        </p:spPr>
        <p:txBody>
          <a:bodyPr/>
          <a:lstStyle/>
          <a:p>
            <a:r>
              <a:rPr kumimoji="1" lang="ja-JP" altLang="en-US" sz="3600" dirty="0">
                <a:solidFill>
                  <a:srgbClr val="002060"/>
                </a:solidFill>
              </a:rPr>
              <a:t>ポリオ「撲滅」からポリオ「根絶」へ用語の変更</a:t>
            </a:r>
          </a:p>
        </p:txBody>
      </p:sp>
      <p:pic>
        <p:nvPicPr>
          <p:cNvPr id="4" name="コンテンツ プレースホルダー 3">
            <a:extLst>
              <a:ext uri="{FF2B5EF4-FFF2-40B4-BE49-F238E27FC236}">
                <a16:creationId xmlns:a16="http://schemas.microsoft.com/office/drawing/2014/main" id="{EA642E86-14AC-40D3-A182-372EEB5C6EBA}"/>
              </a:ext>
            </a:extLst>
          </p:cNvPr>
          <p:cNvPicPr>
            <a:picLocks noGrp="1" noChangeAspect="1"/>
          </p:cNvPicPr>
          <p:nvPr>
            <p:ph idx="1"/>
          </p:nvPr>
        </p:nvPicPr>
        <p:blipFill>
          <a:blip r:embed="rId2"/>
          <a:stretch>
            <a:fillRect/>
          </a:stretch>
        </p:blipFill>
        <p:spPr>
          <a:xfrm>
            <a:off x="1407514" y="721351"/>
            <a:ext cx="9514916" cy="6010538"/>
          </a:xfrm>
          <a:prstGeom prst="rect">
            <a:avLst/>
          </a:prstGeom>
        </p:spPr>
      </p:pic>
      <p:pic>
        <p:nvPicPr>
          <p:cNvPr id="6" name="Picture 5">
            <a:extLst>
              <a:ext uri="{FF2B5EF4-FFF2-40B4-BE49-F238E27FC236}">
                <a16:creationId xmlns:a16="http://schemas.microsoft.com/office/drawing/2014/main" id="{DB3DF1C7-1014-42F3-BC07-8D63AB6989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5127" y="6701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5570D150-5BE5-4AD6-8F5D-F033C3895EDC}"/>
              </a:ext>
            </a:extLst>
          </p:cNvPr>
          <p:cNvPicPr>
            <a:picLocks noChangeAspect="1"/>
          </p:cNvPicPr>
          <p:nvPr/>
        </p:nvPicPr>
        <p:blipFill>
          <a:blip r:embed="rId4"/>
          <a:stretch>
            <a:fillRect/>
          </a:stretch>
        </p:blipFill>
        <p:spPr>
          <a:xfrm>
            <a:off x="11195784" y="5871056"/>
            <a:ext cx="926251" cy="937022"/>
          </a:xfrm>
          <a:prstGeom prst="rect">
            <a:avLst/>
          </a:prstGeom>
        </p:spPr>
      </p:pic>
      <p:pic>
        <p:nvPicPr>
          <p:cNvPr id="8" name="図 7">
            <a:extLst>
              <a:ext uri="{FF2B5EF4-FFF2-40B4-BE49-F238E27FC236}">
                <a16:creationId xmlns:a16="http://schemas.microsoft.com/office/drawing/2014/main" id="{8598270F-8F56-48E7-8253-73D66976129C}"/>
              </a:ext>
            </a:extLst>
          </p:cNvPr>
          <p:cNvPicPr>
            <a:picLocks noChangeAspect="1"/>
          </p:cNvPicPr>
          <p:nvPr/>
        </p:nvPicPr>
        <p:blipFill>
          <a:blip r:embed="rId5"/>
          <a:stretch>
            <a:fillRect/>
          </a:stretch>
        </p:blipFill>
        <p:spPr>
          <a:xfrm>
            <a:off x="66135" y="5847130"/>
            <a:ext cx="1217381" cy="960948"/>
          </a:xfrm>
          <a:prstGeom prst="rect">
            <a:avLst/>
          </a:prstGeom>
        </p:spPr>
      </p:pic>
    </p:spTree>
    <p:extLst>
      <p:ext uri="{BB962C8B-B14F-4D97-AF65-F5344CB8AC3E}">
        <p14:creationId xmlns:p14="http://schemas.microsoft.com/office/powerpoint/2010/main" val="281246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CF89C-07DE-45C4-9274-D3F3956B7DBA}"/>
              </a:ext>
            </a:extLst>
          </p:cNvPr>
          <p:cNvSpPr>
            <a:spLocks noGrp="1"/>
          </p:cNvSpPr>
          <p:nvPr>
            <p:ph type="title"/>
          </p:nvPr>
        </p:nvSpPr>
        <p:spPr>
          <a:xfrm>
            <a:off x="846663" y="115179"/>
            <a:ext cx="10364451" cy="832778"/>
          </a:xfrm>
        </p:spPr>
        <p:txBody>
          <a:bodyPr/>
          <a:lstStyle/>
          <a:p>
            <a:r>
              <a:rPr kumimoji="1" lang="ja-JP" altLang="en-US" dirty="0">
                <a:solidFill>
                  <a:srgbClr val="0070C0"/>
                </a:solidFill>
              </a:rPr>
              <a:t>今年の世界ポリオデー（</a:t>
            </a:r>
            <a:r>
              <a:rPr kumimoji="1" lang="en-US" altLang="ja-JP" dirty="0">
                <a:solidFill>
                  <a:srgbClr val="0070C0"/>
                </a:solidFill>
              </a:rPr>
              <a:t>10</a:t>
            </a:r>
            <a:r>
              <a:rPr kumimoji="1" lang="ja-JP" altLang="en-US" dirty="0">
                <a:solidFill>
                  <a:srgbClr val="0070C0"/>
                </a:solidFill>
              </a:rPr>
              <a:t>月</a:t>
            </a:r>
            <a:r>
              <a:rPr kumimoji="1" lang="en-US" altLang="ja-JP" dirty="0">
                <a:solidFill>
                  <a:srgbClr val="0070C0"/>
                </a:solidFill>
              </a:rPr>
              <a:t>24</a:t>
            </a:r>
            <a:r>
              <a:rPr kumimoji="1" lang="ja-JP" altLang="en-US" dirty="0">
                <a:solidFill>
                  <a:srgbClr val="0070C0"/>
                </a:solidFill>
              </a:rPr>
              <a:t>日）の話題</a:t>
            </a:r>
          </a:p>
        </p:txBody>
      </p:sp>
      <p:sp>
        <p:nvSpPr>
          <p:cNvPr id="3" name="コンテンツ プレースホルダー 2">
            <a:extLst>
              <a:ext uri="{FF2B5EF4-FFF2-40B4-BE49-F238E27FC236}">
                <a16:creationId xmlns:a16="http://schemas.microsoft.com/office/drawing/2014/main" id="{15D7C11D-2CE2-47AE-9791-ABD53769AEC7}"/>
              </a:ext>
            </a:extLst>
          </p:cNvPr>
          <p:cNvSpPr>
            <a:spLocks noGrp="1"/>
          </p:cNvSpPr>
          <p:nvPr>
            <p:ph idx="1"/>
          </p:nvPr>
        </p:nvSpPr>
        <p:spPr>
          <a:xfrm>
            <a:off x="486562" y="822121"/>
            <a:ext cx="11216080" cy="4785889"/>
          </a:xfrm>
        </p:spPr>
        <p:txBody>
          <a:bodyPr>
            <a:normAutofit fontScale="85000" lnSpcReduction="20000"/>
          </a:bodyPr>
          <a:lstStyle/>
          <a:p>
            <a:pPr marL="0" indent="0">
              <a:buNone/>
            </a:pPr>
            <a:r>
              <a:rPr kumimoji="1" lang="ja-JP" altLang="en-US" sz="3300" dirty="0"/>
              <a:t>世界ポリオ根絶推進活動（ＧＰＥＩ）から、世界保健機関（ＷＨＯ）のテドロス・アダノム事務局長が野生型ポリオウイルスが根絶されたと発表しました。</a:t>
            </a:r>
            <a:endParaRPr kumimoji="1" lang="en-US" altLang="ja-JP" sz="3300" dirty="0"/>
          </a:p>
          <a:p>
            <a:pPr marL="0" indent="0">
              <a:buNone/>
            </a:pPr>
            <a:r>
              <a:rPr lang="ja-JP" altLang="en-US" sz="3300" dirty="0"/>
              <a:t>　</a:t>
            </a:r>
            <a:r>
              <a:rPr lang="en-US" altLang="ja-JP" sz="3300" dirty="0"/>
              <a:t>2</a:t>
            </a:r>
            <a:r>
              <a:rPr lang="ja-JP" altLang="en-US" sz="3300" dirty="0"/>
              <a:t>型ウイルスはすでに</a:t>
            </a:r>
            <a:r>
              <a:rPr lang="en-US" altLang="ja-JP" sz="3300" dirty="0"/>
              <a:t>2015</a:t>
            </a:r>
            <a:r>
              <a:rPr lang="ja-JP" altLang="en-US" sz="3300" dirty="0"/>
              <a:t>年に根絶、</a:t>
            </a:r>
            <a:r>
              <a:rPr kumimoji="1" lang="ja-JP" altLang="en-US" sz="3300" dirty="0"/>
              <a:t>「残るは</a:t>
            </a:r>
            <a:r>
              <a:rPr kumimoji="1" lang="en-US" altLang="ja-JP" sz="3300" dirty="0"/>
              <a:t>1</a:t>
            </a:r>
            <a:r>
              <a:rPr kumimoji="1" lang="ja-JP" altLang="en-US" sz="3300" dirty="0"/>
              <a:t>型ウイルスのみです」そしてロータリーの尽力の言及しました。</a:t>
            </a:r>
            <a:endParaRPr lang="en-US" altLang="ja-JP" sz="3300" dirty="0"/>
          </a:p>
          <a:p>
            <a:pPr marL="0" indent="0">
              <a:buNone/>
            </a:pPr>
            <a:r>
              <a:rPr lang="ja-JP" altLang="en-US" sz="3300" dirty="0"/>
              <a:t>「最後の一押しのために</a:t>
            </a:r>
            <a:r>
              <a:rPr lang="en-US" altLang="ja-JP" sz="3300" dirty="0"/>
              <a:t>2</a:t>
            </a:r>
            <a:r>
              <a:rPr lang="ja-JP" altLang="en-US" sz="3300" dirty="0"/>
              <a:t>倍の努力で臨んでほしい」と</a:t>
            </a:r>
            <a:endParaRPr lang="en-US" altLang="ja-JP" sz="3300" dirty="0"/>
          </a:p>
          <a:p>
            <a:pPr marL="0" indent="0">
              <a:buNone/>
            </a:pPr>
            <a:r>
              <a:rPr lang="ja-JP" altLang="en-US" sz="3300" dirty="0"/>
              <a:t>同氏はコメントしています。</a:t>
            </a:r>
            <a:endParaRPr lang="en-US" altLang="ja-JP" sz="3300" dirty="0"/>
          </a:p>
          <a:p>
            <a:pPr marL="0" indent="0">
              <a:buNone/>
            </a:pPr>
            <a:r>
              <a:rPr kumimoji="1" lang="ja-JP" altLang="en-US" sz="3300" dirty="0">
                <a:solidFill>
                  <a:srgbClr val="0070C0"/>
                </a:solidFill>
              </a:rPr>
              <a:t>ＧＰＥＩ：（</a:t>
            </a:r>
            <a:r>
              <a:rPr kumimoji="1" lang="en-US" altLang="ja-JP" sz="3300" dirty="0">
                <a:solidFill>
                  <a:srgbClr val="0070C0"/>
                </a:solidFill>
              </a:rPr>
              <a:t>1988</a:t>
            </a:r>
            <a:r>
              <a:rPr kumimoji="1" lang="ja-JP" altLang="en-US" sz="3300" dirty="0">
                <a:solidFill>
                  <a:srgbClr val="0070C0"/>
                </a:solidFill>
              </a:rPr>
              <a:t>年から）国際ロータリー、世界保健機関（ＷＨＯ）、</a:t>
            </a:r>
            <a:endParaRPr kumimoji="1" lang="en-US" altLang="ja-JP" sz="3300" dirty="0">
              <a:solidFill>
                <a:srgbClr val="0070C0"/>
              </a:solidFill>
            </a:endParaRPr>
          </a:p>
          <a:p>
            <a:pPr marL="0" indent="0">
              <a:buNone/>
            </a:pPr>
            <a:r>
              <a:rPr kumimoji="1" lang="ja-JP" altLang="en-US" sz="3300" dirty="0">
                <a:solidFill>
                  <a:srgbClr val="0070C0"/>
                </a:solidFill>
              </a:rPr>
              <a:t>　　　国連児童基金（ユニセフ・ＵＮＩＣＥＦ）、</a:t>
            </a:r>
            <a:r>
              <a:rPr lang="ja-JP" altLang="en-US" sz="3300" dirty="0">
                <a:solidFill>
                  <a:srgbClr val="0070C0"/>
                </a:solidFill>
              </a:rPr>
              <a:t>米国疾病対策センター（ＣＤＣ）</a:t>
            </a:r>
            <a:endParaRPr lang="en-US" altLang="ja-JP" sz="3300" dirty="0">
              <a:solidFill>
                <a:srgbClr val="0070C0"/>
              </a:solidFill>
            </a:endParaRPr>
          </a:p>
          <a:p>
            <a:pPr marL="0" indent="0">
              <a:buNone/>
            </a:pPr>
            <a:r>
              <a:rPr lang="ja-JP" altLang="en-US" sz="3300" dirty="0">
                <a:solidFill>
                  <a:srgbClr val="0070C0"/>
                </a:solidFill>
              </a:rPr>
              <a:t>　　　　（</a:t>
            </a:r>
            <a:r>
              <a:rPr lang="en-US" altLang="ja-JP" sz="3300" dirty="0">
                <a:solidFill>
                  <a:srgbClr val="0070C0"/>
                </a:solidFill>
              </a:rPr>
              <a:t>2009</a:t>
            </a:r>
            <a:r>
              <a:rPr lang="ja-JP" altLang="en-US" sz="3300" dirty="0">
                <a:solidFill>
                  <a:srgbClr val="0070C0"/>
                </a:solidFill>
              </a:rPr>
              <a:t>年から）ビル＆メリンダ・ゲイツ財団、（</a:t>
            </a:r>
            <a:r>
              <a:rPr lang="en-US" altLang="ja-JP" sz="3300" dirty="0">
                <a:solidFill>
                  <a:srgbClr val="0070C0"/>
                </a:solidFill>
              </a:rPr>
              <a:t>2019</a:t>
            </a:r>
            <a:r>
              <a:rPr lang="ja-JP" altLang="en-US" sz="3300" dirty="0">
                <a:solidFill>
                  <a:srgbClr val="0070C0"/>
                </a:solidFill>
              </a:rPr>
              <a:t>年から）</a:t>
            </a:r>
            <a:r>
              <a:rPr lang="en-US" altLang="ja-JP" sz="3300" dirty="0" err="1">
                <a:solidFill>
                  <a:srgbClr val="0070C0"/>
                </a:solidFill>
              </a:rPr>
              <a:t>GAVi</a:t>
            </a:r>
            <a:endParaRPr kumimoji="1" lang="en-US" altLang="ja-JP" sz="3300" dirty="0">
              <a:solidFill>
                <a:srgbClr val="0070C0"/>
              </a:solidFill>
            </a:endParaRPr>
          </a:p>
        </p:txBody>
      </p:sp>
      <p:pic>
        <p:nvPicPr>
          <p:cNvPr id="4" name="図 3">
            <a:extLst>
              <a:ext uri="{FF2B5EF4-FFF2-40B4-BE49-F238E27FC236}">
                <a16:creationId xmlns:a16="http://schemas.microsoft.com/office/drawing/2014/main" id="{F3D6C183-C47C-4B6E-8A94-73121F531003}"/>
              </a:ext>
            </a:extLst>
          </p:cNvPr>
          <p:cNvPicPr>
            <a:picLocks noChangeAspect="1"/>
          </p:cNvPicPr>
          <p:nvPr/>
        </p:nvPicPr>
        <p:blipFill>
          <a:blip r:embed="rId2"/>
          <a:stretch>
            <a:fillRect/>
          </a:stretch>
        </p:blipFill>
        <p:spPr>
          <a:xfrm>
            <a:off x="2435319" y="5708577"/>
            <a:ext cx="7187137" cy="1134811"/>
          </a:xfrm>
          <a:prstGeom prst="rect">
            <a:avLst/>
          </a:prstGeom>
        </p:spPr>
      </p:pic>
      <p:pic>
        <p:nvPicPr>
          <p:cNvPr id="5" name="Picture 5">
            <a:extLst>
              <a:ext uri="{FF2B5EF4-FFF2-40B4-BE49-F238E27FC236}">
                <a16:creationId xmlns:a16="http://schemas.microsoft.com/office/drawing/2014/main" id="{CEC0BB3D-0E1D-4CA4-8CFD-4FBC8CFB60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3020" y="19284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42027B4F-17F7-4271-BE10-C2F6EDC7D5AB}"/>
              </a:ext>
            </a:extLst>
          </p:cNvPr>
          <p:cNvPicPr>
            <a:picLocks noChangeAspect="1"/>
          </p:cNvPicPr>
          <p:nvPr/>
        </p:nvPicPr>
        <p:blipFill>
          <a:blip r:embed="rId4"/>
          <a:stretch>
            <a:fillRect/>
          </a:stretch>
        </p:blipFill>
        <p:spPr>
          <a:xfrm>
            <a:off x="11195784" y="5871056"/>
            <a:ext cx="926251" cy="937022"/>
          </a:xfrm>
          <a:prstGeom prst="rect">
            <a:avLst/>
          </a:prstGeom>
        </p:spPr>
      </p:pic>
      <p:pic>
        <p:nvPicPr>
          <p:cNvPr id="7" name="図 6">
            <a:extLst>
              <a:ext uri="{FF2B5EF4-FFF2-40B4-BE49-F238E27FC236}">
                <a16:creationId xmlns:a16="http://schemas.microsoft.com/office/drawing/2014/main" id="{A242BA85-A8C3-473E-8C08-D4473921BF6D}"/>
              </a:ext>
            </a:extLst>
          </p:cNvPr>
          <p:cNvPicPr>
            <a:picLocks noChangeAspect="1"/>
          </p:cNvPicPr>
          <p:nvPr/>
        </p:nvPicPr>
        <p:blipFill>
          <a:blip r:embed="rId5"/>
          <a:stretch>
            <a:fillRect/>
          </a:stretch>
        </p:blipFill>
        <p:spPr>
          <a:xfrm>
            <a:off x="66135" y="5847130"/>
            <a:ext cx="1217381" cy="960948"/>
          </a:xfrm>
          <a:prstGeom prst="rect">
            <a:avLst/>
          </a:prstGeom>
        </p:spPr>
      </p:pic>
    </p:spTree>
    <p:extLst>
      <p:ext uri="{BB962C8B-B14F-4D97-AF65-F5344CB8AC3E}">
        <p14:creationId xmlns:p14="http://schemas.microsoft.com/office/powerpoint/2010/main" val="259528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Isosceles Triangle 23557"/>
          <p:cNvSpPr/>
          <p:nvPr/>
        </p:nvSpPr>
        <p:spPr>
          <a:xfrm rot="18648949" flipH="1">
            <a:off x="4500895" y="2335821"/>
            <a:ext cx="168456" cy="4656491"/>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entury Gothic"/>
            </a:endParaRPr>
          </a:p>
        </p:txBody>
      </p:sp>
      <p:sp>
        <p:nvSpPr>
          <p:cNvPr id="23553" name="Title 1"/>
          <p:cNvSpPr>
            <a:spLocks noGrp="1"/>
          </p:cNvSpPr>
          <p:nvPr>
            <p:ph type="title"/>
          </p:nvPr>
        </p:nvSpPr>
        <p:spPr bwMode="auto">
          <a:xfrm>
            <a:off x="1981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a:latin typeface="Arial Narrow" pitchFamily="34" charset="0"/>
                <a:ea typeface="ＭＳ Ｐゴシック" pitchFamily="34" charset="-128"/>
              </a:rPr>
              <a:t>Polio Today</a:t>
            </a:r>
          </a:p>
        </p:txBody>
      </p:sp>
      <p:sp>
        <p:nvSpPr>
          <p:cNvPr id="777" name="Isosceles Triangle 776"/>
          <p:cNvSpPr/>
          <p:nvPr/>
        </p:nvSpPr>
        <p:spPr>
          <a:xfrm rot="17684560" flipH="1">
            <a:off x="7329135" y="-43385"/>
            <a:ext cx="173796" cy="5261888"/>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entury Gothic"/>
            </a:endParaRPr>
          </a:p>
        </p:txBody>
      </p:sp>
      <p:sp>
        <p:nvSpPr>
          <p:cNvPr id="19" name="Rectangle 18"/>
          <p:cNvSpPr/>
          <p:nvPr/>
        </p:nvSpPr>
        <p:spPr>
          <a:xfrm>
            <a:off x="1880828" y="2893121"/>
            <a:ext cx="660758" cy="369332"/>
          </a:xfrm>
          <a:prstGeom prst="rect">
            <a:avLst/>
          </a:prstGeom>
        </p:spPr>
        <p:txBody>
          <a:bodyPr wrap="none">
            <a:spAutoFit/>
          </a:bodyPr>
          <a:lstStyle/>
          <a:p>
            <a:pPr defTabSz="914400"/>
            <a:r>
              <a:rPr lang="en-US" b="1" dirty="0">
                <a:solidFill>
                  <a:srgbClr val="545454"/>
                </a:solidFill>
                <a:latin typeface="Arial Narrow" panose="020B0606020202030204" pitchFamily="34" charset="0"/>
              </a:rPr>
              <a:t>1988</a:t>
            </a:r>
            <a:r>
              <a:rPr lang="en-US" dirty="0">
                <a:solidFill>
                  <a:srgbClr val="545454"/>
                </a:solidFill>
                <a:latin typeface="Arial Narrow" panose="020B0606020202030204" pitchFamily="34" charset="0"/>
              </a:rPr>
              <a:t> </a:t>
            </a:r>
            <a:endParaRPr lang="en-US" dirty="0">
              <a:solidFill>
                <a:srgbClr val="545454"/>
              </a:solidFill>
              <a:latin typeface="Century Gothic"/>
            </a:endParaRPr>
          </a:p>
        </p:txBody>
      </p:sp>
      <p:sp>
        <p:nvSpPr>
          <p:cNvPr id="21" name="Rectangle 20"/>
          <p:cNvSpPr/>
          <p:nvPr/>
        </p:nvSpPr>
        <p:spPr>
          <a:xfrm>
            <a:off x="6700582" y="6028299"/>
            <a:ext cx="660758" cy="369332"/>
          </a:xfrm>
          <a:prstGeom prst="rect">
            <a:avLst/>
          </a:prstGeom>
        </p:spPr>
        <p:txBody>
          <a:bodyPr wrap="none">
            <a:spAutoFit/>
          </a:bodyPr>
          <a:lstStyle/>
          <a:p>
            <a:pPr defTabSz="914400"/>
            <a:r>
              <a:rPr lang="en-US" b="1" dirty="0">
                <a:solidFill>
                  <a:srgbClr val="545454"/>
                </a:solidFill>
                <a:latin typeface="Arial Narrow" panose="020B0606020202030204" pitchFamily="34" charset="0"/>
              </a:rPr>
              <a:t>2018</a:t>
            </a:r>
            <a:r>
              <a:rPr lang="en-US" dirty="0">
                <a:solidFill>
                  <a:srgbClr val="545454"/>
                </a:solidFill>
                <a:latin typeface="Arial Narrow" panose="020B0606020202030204" pitchFamily="34" charset="0"/>
              </a:rPr>
              <a:t> </a:t>
            </a:r>
            <a:endParaRPr lang="en-US" dirty="0">
              <a:solidFill>
                <a:srgbClr val="545454"/>
              </a:solidFill>
              <a:latin typeface="Century Gothic"/>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43802" y="1273622"/>
            <a:ext cx="4287844" cy="1698512"/>
          </a:xfrm>
          <a:prstGeom prst="rect">
            <a:avLst/>
          </a:prstGeom>
          <a:ln>
            <a:solidFill>
              <a:schemeClr val="bg1"/>
            </a:solidFill>
          </a:ln>
        </p:spPr>
      </p:pic>
      <p:grpSp>
        <p:nvGrpSpPr>
          <p:cNvPr id="23555" name="Group 23554"/>
          <p:cNvGrpSpPr/>
          <p:nvPr/>
        </p:nvGrpSpPr>
        <p:grpSpPr>
          <a:xfrm>
            <a:off x="4951384" y="3508321"/>
            <a:ext cx="5489994" cy="2848161"/>
            <a:chOff x="3427384" y="3508319"/>
            <a:chExt cx="5489994" cy="2848161"/>
          </a:xfrm>
        </p:grpSpPr>
        <p:sp>
          <p:nvSpPr>
            <p:cNvPr id="29" name="Freeform 378"/>
            <p:cNvSpPr>
              <a:spLocks/>
            </p:cNvSpPr>
            <p:nvPr/>
          </p:nvSpPr>
          <p:spPr bwMode="auto">
            <a:xfrm>
              <a:off x="3427384" y="3854687"/>
              <a:ext cx="17897"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0" name="Freeform 379"/>
            <p:cNvSpPr>
              <a:spLocks/>
            </p:cNvSpPr>
            <p:nvPr/>
          </p:nvSpPr>
          <p:spPr bwMode="auto">
            <a:xfrm>
              <a:off x="3856919" y="3969408"/>
              <a:ext cx="29083" cy="3971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1" name="Freeform 380"/>
            <p:cNvSpPr>
              <a:spLocks/>
            </p:cNvSpPr>
            <p:nvPr/>
          </p:nvSpPr>
          <p:spPr bwMode="auto">
            <a:xfrm>
              <a:off x="3856919" y="4035593"/>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2" name="Freeform 381"/>
            <p:cNvSpPr>
              <a:spLocks/>
            </p:cNvSpPr>
            <p:nvPr/>
          </p:nvSpPr>
          <p:spPr bwMode="auto">
            <a:xfrm>
              <a:off x="3856919" y="4070892"/>
              <a:ext cx="17897"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 name="Freeform 382"/>
            <p:cNvSpPr>
              <a:spLocks/>
            </p:cNvSpPr>
            <p:nvPr/>
          </p:nvSpPr>
          <p:spPr bwMode="auto">
            <a:xfrm>
              <a:off x="4704803" y="5429890"/>
              <a:ext cx="212530" cy="236060"/>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 name="Freeform 383"/>
            <p:cNvSpPr>
              <a:spLocks/>
            </p:cNvSpPr>
            <p:nvPr/>
          </p:nvSpPr>
          <p:spPr bwMode="auto">
            <a:xfrm>
              <a:off x="4490036" y="5264428"/>
              <a:ext cx="241614" cy="308863"/>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 name="Freeform 384"/>
            <p:cNvSpPr>
              <a:spLocks/>
            </p:cNvSpPr>
            <p:nvPr/>
          </p:nvSpPr>
          <p:spPr bwMode="auto">
            <a:xfrm>
              <a:off x="4501222" y="5240160"/>
              <a:ext cx="116332" cy="101484"/>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 name="Freeform 385"/>
            <p:cNvSpPr>
              <a:spLocks/>
            </p:cNvSpPr>
            <p:nvPr/>
          </p:nvSpPr>
          <p:spPr bwMode="auto">
            <a:xfrm>
              <a:off x="3886001" y="4265034"/>
              <a:ext cx="946319" cy="540511"/>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7" name="Freeform 386"/>
            <p:cNvSpPr>
              <a:spLocks/>
            </p:cNvSpPr>
            <p:nvPr/>
          </p:nvSpPr>
          <p:spPr bwMode="auto">
            <a:xfrm>
              <a:off x="3483313" y="3585535"/>
              <a:ext cx="604034" cy="500800"/>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 name="Freeform 387"/>
            <p:cNvSpPr>
              <a:spLocks/>
            </p:cNvSpPr>
            <p:nvPr/>
          </p:nvSpPr>
          <p:spPr bwMode="auto">
            <a:xfrm>
              <a:off x="4158935" y="3828213"/>
              <a:ext cx="87249" cy="52948"/>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9" name="Freeform 388"/>
            <p:cNvSpPr>
              <a:spLocks/>
            </p:cNvSpPr>
            <p:nvPr/>
          </p:nvSpPr>
          <p:spPr bwMode="auto">
            <a:xfrm>
              <a:off x="4185782" y="3931903"/>
              <a:ext cx="73827" cy="52948"/>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0" name="Freeform 389"/>
            <p:cNvSpPr>
              <a:spLocks/>
            </p:cNvSpPr>
            <p:nvPr/>
          </p:nvSpPr>
          <p:spPr bwMode="auto">
            <a:xfrm>
              <a:off x="4286454" y="4212086"/>
              <a:ext cx="15660" cy="41917"/>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1" name="Freeform 390"/>
            <p:cNvSpPr>
              <a:spLocks/>
            </p:cNvSpPr>
            <p:nvPr/>
          </p:nvSpPr>
          <p:spPr bwMode="auto">
            <a:xfrm>
              <a:off x="4413972" y="5072491"/>
              <a:ext cx="60404" cy="52948"/>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2" name="Freeform 391"/>
            <p:cNvSpPr>
              <a:spLocks/>
            </p:cNvSpPr>
            <p:nvPr/>
          </p:nvSpPr>
          <p:spPr bwMode="auto">
            <a:xfrm>
              <a:off x="4387126" y="5008512"/>
              <a:ext cx="73827" cy="66185"/>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3" name="Freeform 392"/>
            <p:cNvSpPr>
              <a:spLocks/>
            </p:cNvSpPr>
            <p:nvPr/>
          </p:nvSpPr>
          <p:spPr bwMode="auto">
            <a:xfrm>
              <a:off x="4358043" y="4982038"/>
              <a:ext cx="102909" cy="52948"/>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4" name="Freeform 393"/>
            <p:cNvSpPr>
              <a:spLocks/>
            </p:cNvSpPr>
            <p:nvPr/>
          </p:nvSpPr>
          <p:spPr bwMode="auto">
            <a:xfrm>
              <a:off x="4344620" y="5008512"/>
              <a:ext cx="42506"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5" name="Freeform 394"/>
            <p:cNvSpPr>
              <a:spLocks/>
            </p:cNvSpPr>
            <p:nvPr/>
          </p:nvSpPr>
          <p:spPr bwMode="auto">
            <a:xfrm>
              <a:off x="4315536" y="4944533"/>
              <a:ext cx="71589"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6" name="Freeform 395"/>
            <p:cNvSpPr>
              <a:spLocks/>
            </p:cNvSpPr>
            <p:nvPr/>
          </p:nvSpPr>
          <p:spPr bwMode="auto">
            <a:xfrm>
              <a:off x="4373703" y="4944533"/>
              <a:ext cx="15660"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7" name="Freeform 396"/>
            <p:cNvSpPr>
              <a:spLocks/>
            </p:cNvSpPr>
            <p:nvPr/>
          </p:nvSpPr>
          <p:spPr bwMode="auto">
            <a:xfrm>
              <a:off x="3941931" y="4624639"/>
              <a:ext cx="474279" cy="386079"/>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8" name="Freeform 397"/>
            <p:cNvSpPr>
              <a:spLocks/>
            </p:cNvSpPr>
            <p:nvPr/>
          </p:nvSpPr>
          <p:spPr bwMode="auto">
            <a:xfrm>
              <a:off x="4456478" y="4854081"/>
              <a:ext cx="174498" cy="63979"/>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49" name="Freeform 398"/>
            <p:cNvSpPr>
              <a:spLocks/>
            </p:cNvSpPr>
            <p:nvPr/>
          </p:nvSpPr>
          <p:spPr bwMode="auto">
            <a:xfrm>
              <a:off x="4474375" y="4880554"/>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0" name="Freeform 399"/>
            <p:cNvSpPr>
              <a:spLocks/>
            </p:cNvSpPr>
            <p:nvPr/>
          </p:nvSpPr>
          <p:spPr bwMode="auto">
            <a:xfrm>
              <a:off x="4559388" y="4944533"/>
              <a:ext cx="29083" cy="13237"/>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1" name="Freeform 400"/>
            <p:cNvSpPr>
              <a:spLocks/>
            </p:cNvSpPr>
            <p:nvPr/>
          </p:nvSpPr>
          <p:spPr bwMode="auto">
            <a:xfrm>
              <a:off x="4617554" y="4918060"/>
              <a:ext cx="58167" cy="52948"/>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2" name="Freeform 401"/>
            <p:cNvSpPr>
              <a:spLocks/>
            </p:cNvSpPr>
            <p:nvPr/>
          </p:nvSpPr>
          <p:spPr bwMode="auto">
            <a:xfrm>
              <a:off x="4559388" y="4827606"/>
              <a:ext cx="17897"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3" name="Line 402"/>
            <p:cNvSpPr>
              <a:spLocks noChangeShapeType="1"/>
            </p:cNvSpPr>
            <p:nvPr/>
          </p:nvSpPr>
          <p:spPr bwMode="auto">
            <a:xfrm>
              <a:off x="4646636" y="489379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54" name="Freeform 403"/>
            <p:cNvSpPr>
              <a:spLocks/>
            </p:cNvSpPr>
            <p:nvPr/>
          </p:nvSpPr>
          <p:spPr bwMode="auto">
            <a:xfrm>
              <a:off x="3886001" y="3662751"/>
              <a:ext cx="1147664" cy="820694"/>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5" name="Freeform 404"/>
            <p:cNvSpPr>
              <a:spLocks/>
            </p:cNvSpPr>
            <p:nvPr/>
          </p:nvSpPr>
          <p:spPr bwMode="auto">
            <a:xfrm>
              <a:off x="3886001" y="3662751"/>
              <a:ext cx="1161087" cy="833931"/>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6" name="Line 405"/>
            <p:cNvSpPr>
              <a:spLocks noChangeShapeType="1"/>
            </p:cNvSpPr>
            <p:nvPr/>
          </p:nvSpPr>
          <p:spPr bwMode="auto">
            <a:xfrm flipH="1">
              <a:off x="4930757" y="436872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57" name="Freeform 406"/>
            <p:cNvSpPr>
              <a:spLocks/>
            </p:cNvSpPr>
            <p:nvPr/>
          </p:nvSpPr>
          <p:spPr bwMode="auto">
            <a:xfrm>
              <a:off x="4762969" y="3764234"/>
              <a:ext cx="313203" cy="335337"/>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8" name="Freeform 407"/>
            <p:cNvSpPr>
              <a:spLocks/>
            </p:cNvSpPr>
            <p:nvPr/>
          </p:nvSpPr>
          <p:spPr bwMode="auto">
            <a:xfrm>
              <a:off x="4959840" y="3548030"/>
              <a:ext cx="304254" cy="16766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59" name="Freeform 408"/>
            <p:cNvSpPr>
              <a:spLocks/>
            </p:cNvSpPr>
            <p:nvPr/>
          </p:nvSpPr>
          <p:spPr bwMode="auto">
            <a:xfrm>
              <a:off x="4413972" y="3675987"/>
              <a:ext cx="158839" cy="143401"/>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0" name="Freeform 409"/>
            <p:cNvSpPr>
              <a:spLocks/>
            </p:cNvSpPr>
            <p:nvPr/>
          </p:nvSpPr>
          <p:spPr bwMode="auto">
            <a:xfrm>
              <a:off x="4832322" y="3662751"/>
              <a:ext cx="201345" cy="114720"/>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1" name="Freeform 410"/>
            <p:cNvSpPr>
              <a:spLocks/>
            </p:cNvSpPr>
            <p:nvPr/>
          </p:nvSpPr>
          <p:spPr bwMode="auto">
            <a:xfrm>
              <a:off x="4315536" y="3636277"/>
              <a:ext cx="116332" cy="79422"/>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2" name="Freeform 411"/>
            <p:cNvSpPr>
              <a:spLocks/>
            </p:cNvSpPr>
            <p:nvPr/>
          </p:nvSpPr>
          <p:spPr bwMode="auto">
            <a:xfrm>
              <a:off x="4516882" y="3598772"/>
              <a:ext cx="143179" cy="77216"/>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3" name="Freeform 412"/>
            <p:cNvSpPr>
              <a:spLocks/>
            </p:cNvSpPr>
            <p:nvPr/>
          </p:nvSpPr>
          <p:spPr bwMode="auto">
            <a:xfrm>
              <a:off x="4959840" y="4340044"/>
              <a:ext cx="116332" cy="105896"/>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4" name="Freeform 413"/>
            <p:cNvSpPr>
              <a:spLocks/>
            </p:cNvSpPr>
            <p:nvPr/>
          </p:nvSpPr>
          <p:spPr bwMode="auto">
            <a:xfrm>
              <a:off x="4903910" y="3572298"/>
              <a:ext cx="69352" cy="103690"/>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5" name="Freeform 414"/>
            <p:cNvSpPr>
              <a:spLocks/>
            </p:cNvSpPr>
            <p:nvPr/>
          </p:nvSpPr>
          <p:spPr bwMode="auto">
            <a:xfrm>
              <a:off x="4715989" y="3711286"/>
              <a:ext cx="89487" cy="66185"/>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6" name="Freeform 415"/>
            <p:cNvSpPr>
              <a:spLocks/>
            </p:cNvSpPr>
            <p:nvPr/>
          </p:nvSpPr>
          <p:spPr bwMode="auto">
            <a:xfrm>
              <a:off x="4456478" y="3572298"/>
              <a:ext cx="91723" cy="52948"/>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7" name="Freeform 416"/>
            <p:cNvSpPr>
              <a:spLocks/>
            </p:cNvSpPr>
            <p:nvPr/>
          </p:nvSpPr>
          <p:spPr bwMode="auto">
            <a:xfrm>
              <a:off x="4689143" y="3623039"/>
              <a:ext cx="85012"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8" name="Freeform 417"/>
            <p:cNvSpPr>
              <a:spLocks/>
            </p:cNvSpPr>
            <p:nvPr/>
          </p:nvSpPr>
          <p:spPr bwMode="auto">
            <a:xfrm>
              <a:off x="4689143" y="3958377"/>
              <a:ext cx="85012" cy="63979"/>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69" name="Freeform 418"/>
            <p:cNvSpPr>
              <a:spLocks/>
            </p:cNvSpPr>
            <p:nvPr/>
          </p:nvSpPr>
          <p:spPr bwMode="auto">
            <a:xfrm>
              <a:off x="4630977" y="3702462"/>
              <a:ext cx="44744" cy="75010"/>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0" name="Freeform 419"/>
            <p:cNvSpPr>
              <a:spLocks/>
            </p:cNvSpPr>
            <p:nvPr/>
          </p:nvSpPr>
          <p:spPr bwMode="auto">
            <a:xfrm>
              <a:off x="4588471" y="3548030"/>
              <a:ext cx="42506"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1" name="Freeform 420"/>
            <p:cNvSpPr>
              <a:spLocks/>
            </p:cNvSpPr>
            <p:nvPr/>
          </p:nvSpPr>
          <p:spPr bwMode="auto">
            <a:xfrm>
              <a:off x="3928508" y="4212086"/>
              <a:ext cx="44744" cy="52948"/>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2" name="Freeform 421"/>
            <p:cNvSpPr>
              <a:spLocks/>
            </p:cNvSpPr>
            <p:nvPr/>
          </p:nvSpPr>
          <p:spPr bwMode="auto">
            <a:xfrm>
              <a:off x="4689143" y="3548030"/>
              <a:ext cx="29083" cy="50742"/>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3" name="Freeform 422"/>
            <p:cNvSpPr>
              <a:spLocks/>
            </p:cNvSpPr>
            <p:nvPr/>
          </p:nvSpPr>
          <p:spPr bwMode="auto">
            <a:xfrm>
              <a:off x="4715989" y="4035593"/>
              <a:ext cx="29083" cy="26474"/>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4" name="Freeform 423"/>
            <p:cNvSpPr>
              <a:spLocks/>
            </p:cNvSpPr>
            <p:nvPr/>
          </p:nvSpPr>
          <p:spPr bwMode="auto">
            <a:xfrm>
              <a:off x="4932994" y="4417259"/>
              <a:ext cx="15660" cy="28680"/>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5" name="Freeform 424"/>
            <p:cNvSpPr>
              <a:spLocks/>
            </p:cNvSpPr>
            <p:nvPr/>
          </p:nvSpPr>
          <p:spPr bwMode="auto">
            <a:xfrm>
              <a:off x="4932994" y="3931903"/>
              <a:ext cx="29083" cy="37505"/>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6" name="Freeform 425"/>
            <p:cNvSpPr>
              <a:spLocks/>
            </p:cNvSpPr>
            <p:nvPr/>
          </p:nvSpPr>
          <p:spPr bwMode="auto">
            <a:xfrm>
              <a:off x="4903910" y="5160738"/>
              <a:ext cx="69352" cy="66185"/>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7" name="Freeform 426"/>
            <p:cNvSpPr>
              <a:spLocks/>
            </p:cNvSpPr>
            <p:nvPr/>
          </p:nvSpPr>
          <p:spPr bwMode="auto">
            <a:xfrm>
              <a:off x="4530305" y="5048223"/>
              <a:ext cx="214768" cy="282389"/>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8" name="Freeform 427"/>
            <p:cNvSpPr>
              <a:spLocks/>
            </p:cNvSpPr>
            <p:nvPr/>
          </p:nvSpPr>
          <p:spPr bwMode="auto">
            <a:xfrm>
              <a:off x="4630977" y="5048223"/>
              <a:ext cx="243850" cy="191936"/>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79" name="Freeform 428"/>
            <p:cNvSpPr>
              <a:spLocks/>
            </p:cNvSpPr>
            <p:nvPr/>
          </p:nvSpPr>
          <p:spPr bwMode="auto">
            <a:xfrm>
              <a:off x="4845744" y="5125439"/>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80" name="Freeform 429"/>
            <p:cNvSpPr>
              <a:spLocks/>
            </p:cNvSpPr>
            <p:nvPr/>
          </p:nvSpPr>
          <p:spPr bwMode="auto">
            <a:xfrm>
              <a:off x="4456478" y="5098965"/>
              <a:ext cx="116332" cy="39711"/>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81" name="Line 430"/>
            <p:cNvSpPr>
              <a:spLocks noChangeShapeType="1"/>
            </p:cNvSpPr>
            <p:nvPr/>
          </p:nvSpPr>
          <p:spPr bwMode="auto">
            <a:xfrm>
              <a:off x="4845744" y="50482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82" name="Line 431"/>
            <p:cNvSpPr>
              <a:spLocks noChangeShapeType="1"/>
            </p:cNvSpPr>
            <p:nvPr/>
          </p:nvSpPr>
          <p:spPr bwMode="auto">
            <a:xfrm>
              <a:off x="4816661"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83" name="Line 432"/>
            <p:cNvSpPr>
              <a:spLocks noChangeShapeType="1"/>
            </p:cNvSpPr>
            <p:nvPr/>
          </p:nvSpPr>
          <p:spPr bwMode="auto">
            <a:xfrm>
              <a:off x="4816661" y="494453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84" name="Freeform 433"/>
            <p:cNvSpPr>
              <a:spLocks/>
            </p:cNvSpPr>
            <p:nvPr/>
          </p:nvSpPr>
          <p:spPr bwMode="auto">
            <a:xfrm>
              <a:off x="4675720" y="4931297"/>
              <a:ext cx="55929"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85" name="Freeform 434"/>
            <p:cNvSpPr>
              <a:spLocks/>
            </p:cNvSpPr>
            <p:nvPr/>
          </p:nvSpPr>
          <p:spPr bwMode="auto">
            <a:xfrm>
              <a:off x="4845744" y="5072491"/>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86" name="Freeform 435"/>
            <p:cNvSpPr>
              <a:spLocks/>
            </p:cNvSpPr>
            <p:nvPr/>
          </p:nvSpPr>
          <p:spPr bwMode="auto">
            <a:xfrm>
              <a:off x="4745072" y="4944533"/>
              <a:ext cx="17897" cy="1323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87" name="Freeform 436"/>
            <p:cNvSpPr>
              <a:spLocks/>
            </p:cNvSpPr>
            <p:nvPr/>
          </p:nvSpPr>
          <p:spPr bwMode="auto">
            <a:xfrm>
              <a:off x="4845744" y="5008512"/>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88" name="Line 437"/>
            <p:cNvSpPr>
              <a:spLocks noChangeShapeType="1"/>
            </p:cNvSpPr>
            <p:nvPr/>
          </p:nvSpPr>
          <p:spPr bwMode="auto">
            <a:xfrm flipH="1">
              <a:off x="4832322" y="500851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89" name="Line 438"/>
            <p:cNvSpPr>
              <a:spLocks noChangeShapeType="1"/>
            </p:cNvSpPr>
            <p:nvPr/>
          </p:nvSpPr>
          <p:spPr bwMode="auto">
            <a:xfrm>
              <a:off x="4832322" y="499748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90" name="Freeform 439"/>
            <p:cNvSpPr>
              <a:spLocks/>
            </p:cNvSpPr>
            <p:nvPr/>
          </p:nvSpPr>
          <p:spPr bwMode="auto">
            <a:xfrm>
              <a:off x="4803238" y="4957770"/>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1" name="Line 440"/>
            <p:cNvSpPr>
              <a:spLocks noChangeShapeType="1"/>
            </p:cNvSpPr>
            <p:nvPr/>
          </p:nvSpPr>
          <p:spPr bwMode="auto">
            <a:xfrm>
              <a:off x="4774155"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92" name="Freeform 441"/>
            <p:cNvSpPr>
              <a:spLocks/>
            </p:cNvSpPr>
            <p:nvPr/>
          </p:nvSpPr>
          <p:spPr bwMode="auto">
            <a:xfrm>
              <a:off x="4816661" y="4971007"/>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3" name="Freeform 442"/>
            <p:cNvSpPr>
              <a:spLocks/>
            </p:cNvSpPr>
            <p:nvPr/>
          </p:nvSpPr>
          <p:spPr bwMode="auto">
            <a:xfrm>
              <a:off x="4973262" y="6175574"/>
              <a:ext cx="29083" cy="26474"/>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4" name="Freeform 443"/>
            <p:cNvSpPr>
              <a:spLocks/>
            </p:cNvSpPr>
            <p:nvPr/>
          </p:nvSpPr>
          <p:spPr bwMode="auto">
            <a:xfrm>
              <a:off x="4959840" y="6175574"/>
              <a:ext cx="17897" cy="13237"/>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5" name="Freeform 444"/>
            <p:cNvSpPr>
              <a:spLocks/>
            </p:cNvSpPr>
            <p:nvPr/>
          </p:nvSpPr>
          <p:spPr bwMode="auto">
            <a:xfrm>
              <a:off x="4729412" y="5624033"/>
              <a:ext cx="272933" cy="591253"/>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6" name="Freeform 445"/>
            <p:cNvSpPr>
              <a:spLocks/>
            </p:cNvSpPr>
            <p:nvPr/>
          </p:nvSpPr>
          <p:spPr bwMode="auto">
            <a:xfrm>
              <a:off x="4861404" y="6239553"/>
              <a:ext cx="55929"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7" name="Freeform 446"/>
            <p:cNvSpPr>
              <a:spLocks/>
            </p:cNvSpPr>
            <p:nvPr/>
          </p:nvSpPr>
          <p:spPr bwMode="auto">
            <a:xfrm>
              <a:off x="4946417" y="5765227"/>
              <a:ext cx="73827" cy="90453"/>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8" name="Freeform 447"/>
            <p:cNvSpPr>
              <a:spLocks/>
            </p:cNvSpPr>
            <p:nvPr/>
          </p:nvSpPr>
          <p:spPr bwMode="auto">
            <a:xfrm>
              <a:off x="4832322" y="5584322"/>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99" name="Freeform 448"/>
            <p:cNvSpPr>
              <a:spLocks/>
            </p:cNvSpPr>
            <p:nvPr/>
          </p:nvSpPr>
          <p:spPr bwMode="auto">
            <a:xfrm>
              <a:off x="4689143" y="5560054"/>
              <a:ext cx="156602" cy="694942"/>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0" name="Freeform 449"/>
            <p:cNvSpPr>
              <a:spLocks/>
            </p:cNvSpPr>
            <p:nvPr/>
          </p:nvSpPr>
          <p:spPr bwMode="auto">
            <a:xfrm>
              <a:off x="4832322" y="6228522"/>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1" name="Freeform 450"/>
            <p:cNvSpPr>
              <a:spLocks/>
            </p:cNvSpPr>
            <p:nvPr/>
          </p:nvSpPr>
          <p:spPr bwMode="auto">
            <a:xfrm>
              <a:off x="4789815" y="6263821"/>
              <a:ext cx="42506" cy="26474"/>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2" name="Freeform 451"/>
            <p:cNvSpPr>
              <a:spLocks/>
            </p:cNvSpPr>
            <p:nvPr/>
          </p:nvSpPr>
          <p:spPr bwMode="auto">
            <a:xfrm>
              <a:off x="4715989" y="613806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3" name="Freeform 452"/>
            <p:cNvSpPr>
              <a:spLocks/>
            </p:cNvSpPr>
            <p:nvPr/>
          </p:nvSpPr>
          <p:spPr bwMode="auto">
            <a:xfrm>
              <a:off x="4715989" y="6047617"/>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4" name="Freeform 453"/>
            <p:cNvSpPr>
              <a:spLocks/>
            </p:cNvSpPr>
            <p:nvPr/>
          </p:nvSpPr>
          <p:spPr bwMode="auto">
            <a:xfrm>
              <a:off x="4704803" y="6010112"/>
              <a:ext cx="15660" cy="24268"/>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5" name="Freeform 454"/>
            <p:cNvSpPr>
              <a:spLocks/>
            </p:cNvSpPr>
            <p:nvPr/>
          </p:nvSpPr>
          <p:spPr bwMode="auto">
            <a:xfrm>
              <a:off x="4762969" y="6228522"/>
              <a:ext cx="13423"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6" name="Freeform 455"/>
            <p:cNvSpPr>
              <a:spLocks/>
            </p:cNvSpPr>
            <p:nvPr/>
          </p:nvSpPr>
          <p:spPr bwMode="auto">
            <a:xfrm>
              <a:off x="4861404" y="6290295"/>
              <a:ext cx="13423"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7" name="Freeform 456"/>
            <p:cNvSpPr>
              <a:spLocks/>
            </p:cNvSpPr>
            <p:nvPr/>
          </p:nvSpPr>
          <p:spPr bwMode="auto">
            <a:xfrm>
              <a:off x="5577296" y="4046624"/>
              <a:ext cx="143179" cy="90453"/>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8" name="Freeform 457"/>
            <p:cNvSpPr>
              <a:spLocks/>
            </p:cNvSpPr>
            <p:nvPr/>
          </p:nvSpPr>
          <p:spPr bwMode="auto">
            <a:xfrm>
              <a:off x="5592956" y="4997481"/>
              <a:ext cx="114095" cy="77216"/>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09" name="Freeform 458"/>
            <p:cNvSpPr>
              <a:spLocks/>
            </p:cNvSpPr>
            <p:nvPr/>
          </p:nvSpPr>
          <p:spPr bwMode="auto">
            <a:xfrm>
              <a:off x="5707051" y="5125439"/>
              <a:ext cx="58167" cy="75010"/>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0" name="Freeform 459"/>
            <p:cNvSpPr>
              <a:spLocks/>
            </p:cNvSpPr>
            <p:nvPr/>
          </p:nvSpPr>
          <p:spPr bwMode="auto">
            <a:xfrm>
              <a:off x="5765218" y="5085728"/>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1" name="Freeform 460"/>
            <p:cNvSpPr>
              <a:spLocks/>
            </p:cNvSpPr>
            <p:nvPr/>
          </p:nvSpPr>
          <p:spPr bwMode="auto">
            <a:xfrm>
              <a:off x="5675731" y="5112202"/>
              <a:ext cx="44744" cy="52948"/>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2" name="Freeform 461"/>
            <p:cNvSpPr>
              <a:spLocks/>
            </p:cNvSpPr>
            <p:nvPr/>
          </p:nvSpPr>
          <p:spPr bwMode="auto">
            <a:xfrm>
              <a:off x="5633225" y="5061460"/>
              <a:ext cx="131993" cy="90453"/>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3" name="Freeform 462"/>
            <p:cNvSpPr>
              <a:spLocks/>
            </p:cNvSpPr>
            <p:nvPr/>
          </p:nvSpPr>
          <p:spPr bwMode="auto">
            <a:xfrm>
              <a:off x="5604142" y="5061460"/>
              <a:ext cx="60404" cy="24268"/>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4" name="Freeform 463"/>
            <p:cNvSpPr>
              <a:spLocks/>
            </p:cNvSpPr>
            <p:nvPr/>
          </p:nvSpPr>
          <p:spPr bwMode="auto">
            <a:xfrm>
              <a:off x="5604142" y="5034986"/>
              <a:ext cx="46981" cy="13237"/>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5" name="Freeform 464"/>
            <p:cNvSpPr>
              <a:spLocks/>
            </p:cNvSpPr>
            <p:nvPr/>
          </p:nvSpPr>
          <p:spPr bwMode="auto">
            <a:xfrm>
              <a:off x="5619802" y="4814369"/>
              <a:ext cx="203582" cy="220616"/>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6" name="Freeform 465"/>
            <p:cNvSpPr>
              <a:spLocks/>
            </p:cNvSpPr>
            <p:nvPr/>
          </p:nvSpPr>
          <p:spPr bwMode="auto">
            <a:xfrm>
              <a:off x="5691391" y="4854081"/>
              <a:ext cx="288594" cy="244884"/>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7" name="Freeform 466"/>
            <p:cNvSpPr>
              <a:spLocks/>
            </p:cNvSpPr>
            <p:nvPr/>
          </p:nvSpPr>
          <p:spPr bwMode="auto">
            <a:xfrm>
              <a:off x="5805486" y="5021749"/>
              <a:ext cx="129756" cy="103690"/>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8" name="Freeform 467"/>
            <p:cNvSpPr>
              <a:spLocks/>
            </p:cNvSpPr>
            <p:nvPr/>
          </p:nvSpPr>
          <p:spPr bwMode="auto">
            <a:xfrm>
              <a:off x="4959840" y="5173975"/>
              <a:ext cx="60404" cy="52948"/>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19" name="Freeform 468"/>
            <p:cNvSpPr>
              <a:spLocks/>
            </p:cNvSpPr>
            <p:nvPr/>
          </p:nvSpPr>
          <p:spPr bwMode="auto">
            <a:xfrm>
              <a:off x="5519130" y="502174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0" name="Freeform 469"/>
            <p:cNvSpPr>
              <a:spLocks/>
            </p:cNvSpPr>
            <p:nvPr/>
          </p:nvSpPr>
          <p:spPr bwMode="auto">
            <a:xfrm>
              <a:off x="6407283" y="5304139"/>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1" name="Freeform 470"/>
            <p:cNvSpPr>
              <a:spLocks/>
            </p:cNvSpPr>
            <p:nvPr/>
          </p:nvSpPr>
          <p:spPr bwMode="auto">
            <a:xfrm>
              <a:off x="6266342" y="5392385"/>
              <a:ext cx="199107" cy="16766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2" name="Freeform 471"/>
            <p:cNvSpPr>
              <a:spLocks/>
            </p:cNvSpPr>
            <p:nvPr/>
          </p:nvSpPr>
          <p:spPr bwMode="auto">
            <a:xfrm>
              <a:off x="6107503" y="5354880"/>
              <a:ext cx="201345" cy="205174"/>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3" name="Freeform 472"/>
            <p:cNvSpPr>
              <a:spLocks/>
            </p:cNvSpPr>
            <p:nvPr/>
          </p:nvSpPr>
          <p:spPr bwMode="auto">
            <a:xfrm>
              <a:off x="6449789" y="5416653"/>
              <a:ext cx="60404" cy="143401"/>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4" name="Freeform 473"/>
            <p:cNvSpPr>
              <a:spLocks/>
            </p:cNvSpPr>
            <p:nvPr/>
          </p:nvSpPr>
          <p:spPr bwMode="auto">
            <a:xfrm>
              <a:off x="6107503" y="5187212"/>
              <a:ext cx="331100" cy="297832"/>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5" name="Freeform 474"/>
            <p:cNvSpPr>
              <a:spLocks/>
            </p:cNvSpPr>
            <p:nvPr/>
          </p:nvSpPr>
          <p:spPr bwMode="auto">
            <a:xfrm>
              <a:off x="6107503" y="5341643"/>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6" name="Freeform 475"/>
            <p:cNvSpPr>
              <a:spLocks/>
            </p:cNvSpPr>
            <p:nvPr/>
          </p:nvSpPr>
          <p:spPr bwMode="auto">
            <a:xfrm>
              <a:off x="4630977" y="5173975"/>
              <a:ext cx="673386" cy="655231"/>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7" name="Freeform 476"/>
            <p:cNvSpPr>
              <a:spLocks/>
            </p:cNvSpPr>
            <p:nvPr/>
          </p:nvSpPr>
          <p:spPr bwMode="auto">
            <a:xfrm>
              <a:off x="5031429" y="5253397"/>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8" name="Freeform 477"/>
            <p:cNvSpPr>
              <a:spLocks/>
            </p:cNvSpPr>
            <p:nvPr/>
          </p:nvSpPr>
          <p:spPr bwMode="auto">
            <a:xfrm>
              <a:off x="6407283" y="5200449"/>
              <a:ext cx="89487" cy="90453"/>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29" name="Freeform 478"/>
            <p:cNvSpPr>
              <a:spLocks/>
            </p:cNvSpPr>
            <p:nvPr/>
          </p:nvSpPr>
          <p:spPr bwMode="auto">
            <a:xfrm>
              <a:off x="6078420" y="3982645"/>
              <a:ext cx="174498" cy="322100"/>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0" name="Freeform 479"/>
            <p:cNvSpPr>
              <a:spLocks/>
            </p:cNvSpPr>
            <p:nvPr/>
          </p:nvSpPr>
          <p:spPr bwMode="auto">
            <a:xfrm>
              <a:off x="6192516" y="3945140"/>
              <a:ext cx="161075" cy="255915"/>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1" name="Freeform 480"/>
            <p:cNvSpPr>
              <a:spLocks/>
            </p:cNvSpPr>
            <p:nvPr/>
          </p:nvSpPr>
          <p:spPr bwMode="auto">
            <a:xfrm>
              <a:off x="5161184" y="3534793"/>
              <a:ext cx="675623" cy="666262"/>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2" name="Freeform 481"/>
            <p:cNvSpPr>
              <a:spLocks/>
            </p:cNvSpPr>
            <p:nvPr/>
          </p:nvSpPr>
          <p:spPr bwMode="auto">
            <a:xfrm>
              <a:off x="6038151" y="4265034"/>
              <a:ext cx="26846" cy="50742"/>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3" name="Freeform 482"/>
            <p:cNvSpPr>
              <a:spLocks/>
            </p:cNvSpPr>
            <p:nvPr/>
          </p:nvSpPr>
          <p:spPr bwMode="auto">
            <a:xfrm>
              <a:off x="6038151" y="4251797"/>
              <a:ext cx="26846" cy="15443"/>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4" name="Freeform 483"/>
            <p:cNvSpPr>
              <a:spLocks/>
            </p:cNvSpPr>
            <p:nvPr/>
          </p:nvSpPr>
          <p:spPr bwMode="auto">
            <a:xfrm>
              <a:off x="6094080" y="4278271"/>
              <a:ext cx="2237" cy="26474"/>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5" name="Freeform 484"/>
            <p:cNvSpPr>
              <a:spLocks/>
            </p:cNvSpPr>
            <p:nvPr/>
          </p:nvSpPr>
          <p:spPr bwMode="auto">
            <a:xfrm>
              <a:off x="6064997" y="4291508"/>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6" name="Freeform 485"/>
            <p:cNvSpPr>
              <a:spLocks/>
            </p:cNvSpPr>
            <p:nvPr/>
          </p:nvSpPr>
          <p:spPr bwMode="auto">
            <a:xfrm>
              <a:off x="5977748" y="3918666"/>
              <a:ext cx="331100" cy="322100"/>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7" name="Freeform 486"/>
            <p:cNvSpPr>
              <a:spLocks/>
            </p:cNvSpPr>
            <p:nvPr/>
          </p:nvSpPr>
          <p:spPr bwMode="auto">
            <a:xfrm>
              <a:off x="6006831" y="3689225"/>
              <a:ext cx="114095" cy="11692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8" name="Freeform 487"/>
            <p:cNvSpPr>
              <a:spLocks/>
            </p:cNvSpPr>
            <p:nvPr/>
          </p:nvSpPr>
          <p:spPr bwMode="auto">
            <a:xfrm>
              <a:off x="6094080" y="3662751"/>
              <a:ext cx="100672" cy="52948"/>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39" name="Freeform 488"/>
            <p:cNvSpPr>
              <a:spLocks/>
            </p:cNvSpPr>
            <p:nvPr/>
          </p:nvSpPr>
          <p:spPr bwMode="auto">
            <a:xfrm>
              <a:off x="6150009" y="372452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0" name="Freeform 489"/>
            <p:cNvSpPr>
              <a:spLocks/>
            </p:cNvSpPr>
            <p:nvPr/>
          </p:nvSpPr>
          <p:spPr bwMode="auto">
            <a:xfrm>
              <a:off x="5765218" y="4664350"/>
              <a:ext cx="355708" cy="293420"/>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1" name="Freeform 490"/>
            <p:cNvSpPr>
              <a:spLocks/>
            </p:cNvSpPr>
            <p:nvPr/>
          </p:nvSpPr>
          <p:spPr bwMode="auto">
            <a:xfrm>
              <a:off x="5619802" y="4814369"/>
              <a:ext cx="145416" cy="103690"/>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2" name="Freeform 491"/>
            <p:cNvSpPr>
              <a:spLocks/>
            </p:cNvSpPr>
            <p:nvPr/>
          </p:nvSpPr>
          <p:spPr bwMode="auto">
            <a:xfrm>
              <a:off x="5691391" y="4675381"/>
              <a:ext cx="201345" cy="143401"/>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3" name="Freeform 492"/>
            <p:cNvSpPr>
              <a:spLocks/>
            </p:cNvSpPr>
            <p:nvPr/>
          </p:nvSpPr>
          <p:spPr bwMode="auto">
            <a:xfrm>
              <a:off x="5836807" y="4395198"/>
              <a:ext cx="201345"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4" name="Freeform 493"/>
            <p:cNvSpPr>
              <a:spLocks/>
            </p:cNvSpPr>
            <p:nvPr/>
          </p:nvSpPr>
          <p:spPr bwMode="auto">
            <a:xfrm>
              <a:off x="6051574" y="4547423"/>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5" name="Freeform 494"/>
            <p:cNvSpPr>
              <a:spLocks/>
            </p:cNvSpPr>
            <p:nvPr/>
          </p:nvSpPr>
          <p:spPr bwMode="auto">
            <a:xfrm>
              <a:off x="5765218" y="4520950"/>
              <a:ext cx="201345" cy="143401"/>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6" name="Freeform 495"/>
            <p:cNvSpPr>
              <a:spLocks/>
            </p:cNvSpPr>
            <p:nvPr/>
          </p:nvSpPr>
          <p:spPr bwMode="auto">
            <a:xfrm>
              <a:off x="5935242" y="4598166"/>
              <a:ext cx="31321" cy="15443"/>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7" name="Freeform 496"/>
            <p:cNvSpPr>
              <a:spLocks/>
            </p:cNvSpPr>
            <p:nvPr/>
          </p:nvSpPr>
          <p:spPr bwMode="auto">
            <a:xfrm>
              <a:off x="5765218" y="4558454"/>
              <a:ext cx="42506"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8" name="Freeform 497"/>
            <p:cNvSpPr>
              <a:spLocks/>
            </p:cNvSpPr>
            <p:nvPr/>
          </p:nvSpPr>
          <p:spPr bwMode="auto">
            <a:xfrm>
              <a:off x="5950902" y="4368724"/>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49" name="Freeform 498"/>
            <p:cNvSpPr>
              <a:spLocks/>
            </p:cNvSpPr>
            <p:nvPr/>
          </p:nvSpPr>
          <p:spPr bwMode="auto">
            <a:xfrm>
              <a:off x="5964325" y="4340044"/>
              <a:ext cx="58167" cy="41917"/>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0" name="Freeform 499"/>
            <p:cNvSpPr>
              <a:spLocks/>
            </p:cNvSpPr>
            <p:nvPr/>
          </p:nvSpPr>
          <p:spPr bwMode="auto">
            <a:xfrm>
              <a:off x="5823384" y="4225323"/>
              <a:ext cx="111858" cy="183112"/>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1" name="Freeform 500"/>
            <p:cNvSpPr>
              <a:spLocks/>
            </p:cNvSpPr>
            <p:nvPr/>
          </p:nvSpPr>
          <p:spPr bwMode="auto">
            <a:xfrm>
              <a:off x="5792064" y="4304745"/>
              <a:ext cx="31321" cy="24268"/>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2" name="Freeform 501"/>
            <p:cNvSpPr>
              <a:spLocks/>
            </p:cNvSpPr>
            <p:nvPr/>
          </p:nvSpPr>
          <p:spPr bwMode="auto">
            <a:xfrm>
              <a:off x="5805486" y="4225323"/>
              <a:ext cx="20135" cy="15443"/>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3" name="Freeform 502"/>
            <p:cNvSpPr>
              <a:spLocks/>
            </p:cNvSpPr>
            <p:nvPr/>
          </p:nvSpPr>
          <p:spPr bwMode="auto">
            <a:xfrm>
              <a:off x="5747320" y="4304745"/>
              <a:ext cx="76064" cy="77216"/>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4" name="Freeform 503"/>
            <p:cNvSpPr>
              <a:spLocks/>
            </p:cNvSpPr>
            <p:nvPr/>
          </p:nvSpPr>
          <p:spPr bwMode="auto">
            <a:xfrm>
              <a:off x="6051574" y="5240160"/>
              <a:ext cx="102909" cy="90453"/>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5" name="Freeform 504"/>
            <p:cNvSpPr>
              <a:spLocks/>
            </p:cNvSpPr>
            <p:nvPr/>
          </p:nvSpPr>
          <p:spPr bwMode="auto">
            <a:xfrm>
              <a:off x="6064997" y="5240160"/>
              <a:ext cx="31321" cy="13237"/>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6" name="Freeform 505"/>
            <p:cNvSpPr>
              <a:spLocks/>
            </p:cNvSpPr>
            <p:nvPr/>
          </p:nvSpPr>
          <p:spPr bwMode="auto">
            <a:xfrm>
              <a:off x="5950902" y="5048223"/>
              <a:ext cx="203582"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00"/>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7" name="Freeform 506"/>
            <p:cNvSpPr>
              <a:spLocks/>
            </p:cNvSpPr>
            <p:nvPr/>
          </p:nvSpPr>
          <p:spPr bwMode="auto">
            <a:xfrm>
              <a:off x="5921819" y="5072491"/>
              <a:ext cx="44744"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8" name="Freeform 507"/>
            <p:cNvSpPr>
              <a:spLocks/>
            </p:cNvSpPr>
            <p:nvPr/>
          </p:nvSpPr>
          <p:spPr bwMode="auto">
            <a:xfrm>
              <a:off x="5906159" y="5085728"/>
              <a:ext cx="29083" cy="79422"/>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59" name="Freeform 508"/>
            <p:cNvSpPr>
              <a:spLocks/>
            </p:cNvSpPr>
            <p:nvPr/>
          </p:nvSpPr>
          <p:spPr bwMode="auto">
            <a:xfrm>
              <a:off x="5850230" y="5085728"/>
              <a:ext cx="71589" cy="103690"/>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0" name="Freeform 509"/>
            <p:cNvSpPr>
              <a:spLocks/>
            </p:cNvSpPr>
            <p:nvPr/>
          </p:nvSpPr>
          <p:spPr bwMode="auto">
            <a:xfrm>
              <a:off x="5906159" y="4893792"/>
              <a:ext cx="248325" cy="180906"/>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1" name="Freeform 510"/>
            <p:cNvSpPr>
              <a:spLocks/>
            </p:cNvSpPr>
            <p:nvPr/>
          </p:nvSpPr>
          <p:spPr bwMode="auto">
            <a:xfrm>
              <a:off x="6120926" y="4893792"/>
              <a:ext cx="187922" cy="258121"/>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2" name="Line 511"/>
            <p:cNvSpPr>
              <a:spLocks noChangeShapeType="1"/>
            </p:cNvSpPr>
            <p:nvPr/>
          </p:nvSpPr>
          <p:spPr bwMode="auto">
            <a:xfrm>
              <a:off x="6038151" y="525339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63" name="Line 512"/>
            <p:cNvSpPr>
              <a:spLocks noChangeShapeType="1"/>
            </p:cNvSpPr>
            <p:nvPr/>
          </p:nvSpPr>
          <p:spPr bwMode="auto">
            <a:xfrm>
              <a:off x="5991171" y="4404023"/>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64" name="Freeform 513"/>
            <p:cNvSpPr>
              <a:spLocks/>
            </p:cNvSpPr>
            <p:nvPr/>
          </p:nvSpPr>
          <p:spPr bwMode="auto">
            <a:xfrm>
              <a:off x="5991171" y="4315776"/>
              <a:ext cx="129756" cy="141195"/>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5" name="Freeform 514"/>
            <p:cNvSpPr>
              <a:spLocks/>
            </p:cNvSpPr>
            <p:nvPr/>
          </p:nvSpPr>
          <p:spPr bwMode="auto">
            <a:xfrm>
              <a:off x="6107503" y="4379755"/>
              <a:ext cx="158839" cy="66185"/>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6" name="Freeform 515"/>
            <p:cNvSpPr>
              <a:spLocks/>
            </p:cNvSpPr>
            <p:nvPr/>
          </p:nvSpPr>
          <p:spPr bwMode="auto">
            <a:xfrm>
              <a:off x="6064997" y="4315776"/>
              <a:ext cx="71589" cy="9265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7" name="Freeform 516"/>
            <p:cNvSpPr>
              <a:spLocks/>
            </p:cNvSpPr>
            <p:nvPr/>
          </p:nvSpPr>
          <p:spPr bwMode="auto">
            <a:xfrm>
              <a:off x="6022491" y="4456971"/>
              <a:ext cx="185685" cy="16766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8" name="Freeform 517"/>
            <p:cNvSpPr>
              <a:spLocks/>
            </p:cNvSpPr>
            <p:nvPr/>
          </p:nvSpPr>
          <p:spPr bwMode="auto">
            <a:xfrm>
              <a:off x="6120926" y="4624639"/>
              <a:ext cx="46981"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69" name="Freeform 518"/>
            <p:cNvSpPr>
              <a:spLocks/>
            </p:cNvSpPr>
            <p:nvPr/>
          </p:nvSpPr>
          <p:spPr bwMode="auto">
            <a:xfrm>
              <a:off x="6051574" y="4571691"/>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0" name="Freeform 519"/>
            <p:cNvSpPr>
              <a:spLocks/>
            </p:cNvSpPr>
            <p:nvPr/>
          </p:nvSpPr>
          <p:spPr bwMode="auto">
            <a:xfrm>
              <a:off x="6006831" y="4443734"/>
              <a:ext cx="58167"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1" name="Freeform 520"/>
            <p:cNvSpPr>
              <a:spLocks/>
            </p:cNvSpPr>
            <p:nvPr/>
          </p:nvSpPr>
          <p:spPr bwMode="auto">
            <a:xfrm>
              <a:off x="6064997" y="4417259"/>
              <a:ext cx="114095" cy="5515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2" name="Freeform 521"/>
            <p:cNvSpPr>
              <a:spLocks/>
            </p:cNvSpPr>
            <p:nvPr/>
          </p:nvSpPr>
          <p:spPr bwMode="auto">
            <a:xfrm>
              <a:off x="6165669" y="4430496"/>
              <a:ext cx="100672" cy="52948"/>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3" name="Freeform 522"/>
            <p:cNvSpPr>
              <a:spLocks/>
            </p:cNvSpPr>
            <p:nvPr/>
          </p:nvSpPr>
          <p:spPr bwMode="auto">
            <a:xfrm>
              <a:off x="6219361" y="4547423"/>
              <a:ext cx="33558" cy="50742"/>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4" name="Oval 523"/>
            <p:cNvSpPr>
              <a:spLocks noChangeArrowheads="1"/>
            </p:cNvSpPr>
            <p:nvPr/>
          </p:nvSpPr>
          <p:spPr bwMode="auto">
            <a:xfrm>
              <a:off x="6107503" y="4651113"/>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175" name="Freeform 524"/>
            <p:cNvSpPr>
              <a:spLocks/>
            </p:cNvSpPr>
            <p:nvPr/>
          </p:nvSpPr>
          <p:spPr bwMode="auto">
            <a:xfrm>
              <a:off x="6038151" y="4648907"/>
              <a:ext cx="69352" cy="11692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6" name="Freeform 525"/>
            <p:cNvSpPr>
              <a:spLocks/>
            </p:cNvSpPr>
            <p:nvPr/>
          </p:nvSpPr>
          <p:spPr bwMode="auto">
            <a:xfrm>
              <a:off x="6064997" y="4726123"/>
              <a:ext cx="259510" cy="231647"/>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7" name="Freeform 526"/>
            <p:cNvSpPr>
              <a:spLocks/>
            </p:cNvSpPr>
            <p:nvPr/>
          </p:nvSpPr>
          <p:spPr bwMode="auto">
            <a:xfrm>
              <a:off x="6120926" y="4470208"/>
              <a:ext cx="158839" cy="11692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8" name="Freeform 527"/>
            <p:cNvSpPr>
              <a:spLocks/>
            </p:cNvSpPr>
            <p:nvPr/>
          </p:nvSpPr>
          <p:spPr bwMode="auto">
            <a:xfrm>
              <a:off x="6250681" y="4547423"/>
              <a:ext cx="85012" cy="103690"/>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79" name="Freeform 528"/>
            <p:cNvSpPr>
              <a:spLocks/>
            </p:cNvSpPr>
            <p:nvPr/>
          </p:nvSpPr>
          <p:spPr bwMode="auto">
            <a:xfrm>
              <a:off x="6237258" y="4430496"/>
              <a:ext cx="143179" cy="90453"/>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80" name="Freeform 529"/>
            <p:cNvSpPr>
              <a:spLocks/>
            </p:cNvSpPr>
            <p:nvPr/>
          </p:nvSpPr>
          <p:spPr bwMode="auto">
            <a:xfrm>
              <a:off x="6266342" y="4509919"/>
              <a:ext cx="100672" cy="50742"/>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81" name="Freeform 530"/>
            <p:cNvSpPr>
              <a:spLocks/>
            </p:cNvSpPr>
            <p:nvPr/>
          </p:nvSpPr>
          <p:spPr bwMode="auto">
            <a:xfrm>
              <a:off x="6306611" y="4739360"/>
              <a:ext cx="203582" cy="178699"/>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82" name="Line 531"/>
            <p:cNvSpPr>
              <a:spLocks noChangeShapeType="1"/>
            </p:cNvSpPr>
            <p:nvPr/>
          </p:nvSpPr>
          <p:spPr bwMode="auto">
            <a:xfrm>
              <a:off x="646544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83" name="Line 532"/>
            <p:cNvSpPr>
              <a:spLocks noChangeShapeType="1"/>
            </p:cNvSpPr>
            <p:nvPr/>
          </p:nvSpPr>
          <p:spPr bwMode="auto">
            <a:xfrm>
              <a:off x="6465449" y="476583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84" name="Line 533"/>
            <p:cNvSpPr>
              <a:spLocks noChangeShapeType="1"/>
            </p:cNvSpPr>
            <p:nvPr/>
          </p:nvSpPr>
          <p:spPr bwMode="auto">
            <a:xfrm flipV="1">
              <a:off x="6496769" y="4765834"/>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85" name="Line 534"/>
            <p:cNvSpPr>
              <a:spLocks noChangeShapeType="1"/>
            </p:cNvSpPr>
            <p:nvPr/>
          </p:nvSpPr>
          <p:spPr bwMode="auto">
            <a:xfrm flipV="1">
              <a:off x="649676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86" name="Line 535"/>
            <p:cNvSpPr>
              <a:spLocks noChangeShapeType="1"/>
            </p:cNvSpPr>
            <p:nvPr/>
          </p:nvSpPr>
          <p:spPr bwMode="auto">
            <a:xfrm flipV="1">
              <a:off x="6496769"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87" name="Line 536"/>
            <p:cNvSpPr>
              <a:spLocks noChangeShapeType="1"/>
            </p:cNvSpPr>
            <p:nvPr/>
          </p:nvSpPr>
          <p:spPr bwMode="auto">
            <a:xfrm flipV="1">
              <a:off x="6496769" y="4701855"/>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88" name="Freeform 537"/>
            <p:cNvSpPr>
              <a:spLocks/>
            </p:cNvSpPr>
            <p:nvPr/>
          </p:nvSpPr>
          <p:spPr bwMode="auto">
            <a:xfrm>
              <a:off x="6438603" y="4664350"/>
              <a:ext cx="26846" cy="24268"/>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89" name="Freeform 538"/>
            <p:cNvSpPr>
              <a:spLocks/>
            </p:cNvSpPr>
            <p:nvPr/>
          </p:nvSpPr>
          <p:spPr bwMode="auto">
            <a:xfrm>
              <a:off x="6496769" y="4701855"/>
              <a:ext cx="0" cy="37505"/>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190" name="Line 539"/>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1" name="Line 540"/>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2" name="Line 541"/>
            <p:cNvSpPr>
              <a:spLocks noChangeShapeType="1"/>
            </p:cNvSpPr>
            <p:nvPr/>
          </p:nvSpPr>
          <p:spPr bwMode="auto">
            <a:xfrm>
              <a:off x="6496769" y="471288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3" name="Line 542"/>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4" name="Line 543"/>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5" name="Line 544"/>
            <p:cNvSpPr>
              <a:spLocks noChangeShapeType="1"/>
            </p:cNvSpPr>
            <p:nvPr/>
          </p:nvSpPr>
          <p:spPr bwMode="auto">
            <a:xfrm>
              <a:off x="6496769" y="471288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6" name="Line 545"/>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7" name="Line 546"/>
            <p:cNvSpPr>
              <a:spLocks noChangeShapeType="1"/>
            </p:cNvSpPr>
            <p:nvPr/>
          </p:nvSpPr>
          <p:spPr bwMode="auto">
            <a:xfrm flipH="1">
              <a:off x="6481109"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8" name="Line 547"/>
            <p:cNvSpPr>
              <a:spLocks noChangeShapeType="1"/>
            </p:cNvSpPr>
            <p:nvPr/>
          </p:nvSpPr>
          <p:spPr bwMode="auto">
            <a:xfrm>
              <a:off x="6481109"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199" name="Line 548"/>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00" name="Freeform 549"/>
            <p:cNvSpPr>
              <a:spLocks/>
            </p:cNvSpPr>
            <p:nvPr/>
          </p:nvSpPr>
          <p:spPr bwMode="auto">
            <a:xfrm>
              <a:off x="6465449" y="4701855"/>
              <a:ext cx="31321" cy="90453"/>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1" name="Freeform 550"/>
            <p:cNvSpPr>
              <a:spLocks/>
            </p:cNvSpPr>
            <p:nvPr/>
          </p:nvSpPr>
          <p:spPr bwMode="auto">
            <a:xfrm>
              <a:off x="6496769" y="4675381"/>
              <a:ext cx="13423"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2" name="Freeform 551"/>
            <p:cNvSpPr>
              <a:spLocks/>
            </p:cNvSpPr>
            <p:nvPr/>
          </p:nvSpPr>
          <p:spPr bwMode="auto">
            <a:xfrm>
              <a:off x="6150009" y="5085728"/>
              <a:ext cx="217005" cy="154432"/>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3" name="Freeform 552"/>
            <p:cNvSpPr>
              <a:spLocks/>
            </p:cNvSpPr>
            <p:nvPr/>
          </p:nvSpPr>
          <p:spPr bwMode="auto">
            <a:xfrm>
              <a:off x="6407283" y="5277664"/>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4" name="Freeform 553"/>
            <p:cNvSpPr>
              <a:spLocks/>
            </p:cNvSpPr>
            <p:nvPr/>
          </p:nvSpPr>
          <p:spPr bwMode="auto">
            <a:xfrm>
              <a:off x="6094080" y="5213686"/>
              <a:ext cx="114095" cy="127958"/>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5" name="Freeform 554"/>
            <p:cNvSpPr>
              <a:spLocks/>
            </p:cNvSpPr>
            <p:nvPr/>
          </p:nvSpPr>
          <p:spPr bwMode="auto">
            <a:xfrm>
              <a:off x="6051574" y="5061460"/>
              <a:ext cx="127518" cy="178699"/>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6" name="Freeform 555"/>
            <p:cNvSpPr>
              <a:spLocks/>
            </p:cNvSpPr>
            <p:nvPr/>
          </p:nvSpPr>
          <p:spPr bwMode="auto">
            <a:xfrm>
              <a:off x="6266342" y="4893792"/>
              <a:ext cx="299779" cy="34636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7" name="Freeform 556"/>
            <p:cNvSpPr>
              <a:spLocks/>
            </p:cNvSpPr>
            <p:nvPr/>
          </p:nvSpPr>
          <p:spPr bwMode="auto">
            <a:xfrm>
              <a:off x="6637710" y="5469601"/>
              <a:ext cx="131993" cy="218411"/>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8" name="Freeform 557"/>
            <p:cNvSpPr>
              <a:spLocks/>
            </p:cNvSpPr>
            <p:nvPr/>
          </p:nvSpPr>
          <p:spPr bwMode="auto">
            <a:xfrm>
              <a:off x="6094080" y="5533580"/>
              <a:ext cx="230427" cy="207380"/>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09" name="Freeform 558"/>
            <p:cNvSpPr>
              <a:spLocks/>
            </p:cNvSpPr>
            <p:nvPr/>
          </p:nvSpPr>
          <p:spPr bwMode="auto">
            <a:xfrm>
              <a:off x="6179093" y="5637270"/>
              <a:ext cx="272933" cy="205174"/>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0" name="Freeform 559"/>
            <p:cNvSpPr>
              <a:spLocks/>
            </p:cNvSpPr>
            <p:nvPr/>
          </p:nvSpPr>
          <p:spPr bwMode="auto">
            <a:xfrm>
              <a:off x="6351354" y="5740959"/>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1" name="Freeform 560"/>
            <p:cNvSpPr>
              <a:spLocks/>
            </p:cNvSpPr>
            <p:nvPr/>
          </p:nvSpPr>
          <p:spPr bwMode="auto">
            <a:xfrm>
              <a:off x="6407283" y="5688011"/>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2" name="Freeform 561"/>
            <p:cNvSpPr>
              <a:spLocks/>
            </p:cNvSpPr>
            <p:nvPr/>
          </p:nvSpPr>
          <p:spPr bwMode="auto">
            <a:xfrm>
              <a:off x="6237258" y="5560054"/>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3" name="Freeform 562"/>
            <p:cNvSpPr>
              <a:spLocks/>
            </p:cNvSpPr>
            <p:nvPr/>
          </p:nvSpPr>
          <p:spPr bwMode="auto">
            <a:xfrm>
              <a:off x="6420706" y="5443127"/>
              <a:ext cx="161075" cy="271359"/>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4" name="Freeform 563"/>
            <p:cNvSpPr>
              <a:spLocks/>
            </p:cNvSpPr>
            <p:nvPr/>
          </p:nvSpPr>
          <p:spPr bwMode="auto">
            <a:xfrm>
              <a:off x="6322271" y="5507106"/>
              <a:ext cx="129756" cy="132370"/>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5" name="Oval 564"/>
            <p:cNvSpPr>
              <a:spLocks noChangeArrowheads="1"/>
            </p:cNvSpPr>
            <p:nvPr/>
          </p:nvSpPr>
          <p:spPr bwMode="auto">
            <a:xfrm>
              <a:off x="6796549" y="556005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216" name="Oval 565"/>
            <p:cNvSpPr>
              <a:spLocks noChangeArrowheads="1"/>
            </p:cNvSpPr>
            <p:nvPr/>
          </p:nvSpPr>
          <p:spPr bwMode="auto">
            <a:xfrm>
              <a:off x="6780889" y="5586528"/>
              <a:ext cx="15660"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217" name="Freeform 566"/>
            <p:cNvSpPr>
              <a:spLocks/>
            </p:cNvSpPr>
            <p:nvPr/>
          </p:nvSpPr>
          <p:spPr bwMode="auto">
            <a:xfrm>
              <a:off x="6780889" y="5584322"/>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18" name="Line 567"/>
            <p:cNvSpPr>
              <a:spLocks noChangeShapeType="1"/>
            </p:cNvSpPr>
            <p:nvPr/>
          </p:nvSpPr>
          <p:spPr bwMode="auto">
            <a:xfrm>
              <a:off x="6809972" y="556005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19" name="Line 568"/>
            <p:cNvSpPr>
              <a:spLocks noChangeShapeType="1"/>
            </p:cNvSpPr>
            <p:nvPr/>
          </p:nvSpPr>
          <p:spPr bwMode="auto">
            <a:xfrm>
              <a:off x="6481109" y="477907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20" name="Line 569"/>
            <p:cNvSpPr>
              <a:spLocks noChangeShapeType="1"/>
            </p:cNvSpPr>
            <p:nvPr/>
          </p:nvSpPr>
          <p:spPr bwMode="auto">
            <a:xfrm>
              <a:off x="6481109" y="477907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21" name="Line 570"/>
            <p:cNvSpPr>
              <a:spLocks noChangeShapeType="1"/>
            </p:cNvSpPr>
            <p:nvPr/>
          </p:nvSpPr>
          <p:spPr bwMode="auto">
            <a:xfrm>
              <a:off x="6496769" y="477907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22" name="Freeform 571"/>
            <p:cNvSpPr>
              <a:spLocks/>
            </p:cNvSpPr>
            <p:nvPr/>
          </p:nvSpPr>
          <p:spPr bwMode="auto">
            <a:xfrm>
              <a:off x="6624288" y="5072491"/>
              <a:ext cx="29083" cy="26474"/>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23" name="Freeform 572"/>
            <p:cNvSpPr>
              <a:spLocks/>
            </p:cNvSpPr>
            <p:nvPr/>
          </p:nvSpPr>
          <p:spPr bwMode="auto">
            <a:xfrm>
              <a:off x="6465449" y="4982038"/>
              <a:ext cx="259510" cy="233853"/>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24" name="Freeform 573"/>
            <p:cNvSpPr>
              <a:spLocks/>
            </p:cNvSpPr>
            <p:nvPr/>
          </p:nvSpPr>
          <p:spPr bwMode="auto">
            <a:xfrm>
              <a:off x="6407283" y="5277664"/>
              <a:ext cx="174498" cy="180906"/>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25" name="Freeform 574"/>
            <p:cNvSpPr>
              <a:spLocks/>
            </p:cNvSpPr>
            <p:nvPr/>
          </p:nvSpPr>
          <p:spPr bwMode="auto">
            <a:xfrm>
              <a:off x="6608628" y="5072491"/>
              <a:ext cx="172262" cy="218411"/>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26" name="Freeform 575"/>
            <p:cNvSpPr>
              <a:spLocks/>
            </p:cNvSpPr>
            <p:nvPr/>
          </p:nvSpPr>
          <p:spPr bwMode="auto">
            <a:xfrm>
              <a:off x="6481109" y="5200449"/>
              <a:ext cx="145416" cy="141195"/>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27" name="Oval 576"/>
            <p:cNvSpPr>
              <a:spLocks noChangeArrowheads="1"/>
            </p:cNvSpPr>
            <p:nvPr/>
          </p:nvSpPr>
          <p:spPr bwMode="auto">
            <a:xfrm>
              <a:off x="6666793" y="5432096"/>
              <a:ext cx="0"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228" name="Oval 577"/>
            <p:cNvSpPr>
              <a:spLocks noChangeArrowheads="1"/>
            </p:cNvSpPr>
            <p:nvPr/>
          </p:nvSpPr>
          <p:spPr bwMode="auto">
            <a:xfrm>
              <a:off x="6796549" y="5328407"/>
              <a:ext cx="2237"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229" name="Freeform 578"/>
            <p:cNvSpPr>
              <a:spLocks/>
            </p:cNvSpPr>
            <p:nvPr/>
          </p:nvSpPr>
          <p:spPr bwMode="auto">
            <a:xfrm>
              <a:off x="6637710" y="4982038"/>
              <a:ext cx="73827" cy="79422"/>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30" name="Line 579"/>
            <p:cNvSpPr>
              <a:spLocks noChangeShapeType="1"/>
            </p:cNvSpPr>
            <p:nvPr/>
          </p:nvSpPr>
          <p:spPr bwMode="auto">
            <a:xfrm>
              <a:off x="6637710"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1" name="Line 580"/>
            <p:cNvSpPr>
              <a:spLocks noChangeShapeType="1"/>
            </p:cNvSpPr>
            <p:nvPr/>
          </p:nvSpPr>
          <p:spPr bwMode="auto">
            <a:xfrm flipV="1">
              <a:off x="6653370" y="496880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2" name="Line 581"/>
            <p:cNvSpPr>
              <a:spLocks noChangeShapeType="1"/>
            </p:cNvSpPr>
            <p:nvPr/>
          </p:nvSpPr>
          <p:spPr bwMode="auto">
            <a:xfrm>
              <a:off x="6666793" y="497100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3" name="Freeform 582"/>
            <p:cNvSpPr>
              <a:spLocks/>
            </p:cNvSpPr>
            <p:nvPr/>
          </p:nvSpPr>
          <p:spPr bwMode="auto">
            <a:xfrm>
              <a:off x="6751806" y="4805545"/>
              <a:ext cx="17897" cy="24268"/>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34" name="Freeform 583"/>
            <p:cNvSpPr>
              <a:spLocks/>
            </p:cNvSpPr>
            <p:nvPr/>
          </p:nvSpPr>
          <p:spPr bwMode="auto">
            <a:xfrm>
              <a:off x="6653370" y="4779071"/>
              <a:ext cx="71589" cy="13237"/>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35" name="Line 584"/>
            <p:cNvSpPr>
              <a:spLocks noChangeShapeType="1"/>
            </p:cNvSpPr>
            <p:nvPr/>
          </p:nvSpPr>
          <p:spPr bwMode="auto">
            <a:xfrm>
              <a:off x="6680216"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6" name="Line 585"/>
            <p:cNvSpPr>
              <a:spLocks noChangeShapeType="1"/>
            </p:cNvSpPr>
            <p:nvPr/>
          </p:nvSpPr>
          <p:spPr bwMode="auto">
            <a:xfrm>
              <a:off x="6711537" y="4982038"/>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7" name="Line 586"/>
            <p:cNvSpPr>
              <a:spLocks noChangeShapeType="1"/>
            </p:cNvSpPr>
            <p:nvPr/>
          </p:nvSpPr>
          <p:spPr bwMode="auto">
            <a:xfrm>
              <a:off x="6724960"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8" name="Line 587"/>
            <p:cNvSpPr>
              <a:spLocks noChangeShapeType="1"/>
            </p:cNvSpPr>
            <p:nvPr/>
          </p:nvSpPr>
          <p:spPr bwMode="auto">
            <a:xfrm flipV="1">
              <a:off x="6738383" y="4968801"/>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39" name="Freeform 588"/>
            <p:cNvSpPr>
              <a:spLocks/>
            </p:cNvSpPr>
            <p:nvPr/>
          </p:nvSpPr>
          <p:spPr bwMode="auto">
            <a:xfrm>
              <a:off x="6680216" y="4957770"/>
              <a:ext cx="145416" cy="103690"/>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0" name="Line 589"/>
            <p:cNvSpPr>
              <a:spLocks noChangeShapeType="1"/>
            </p:cNvSpPr>
            <p:nvPr/>
          </p:nvSpPr>
          <p:spPr bwMode="auto">
            <a:xfrm>
              <a:off x="6751806" y="4971007"/>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41" name="Freeform 590"/>
            <p:cNvSpPr>
              <a:spLocks/>
            </p:cNvSpPr>
            <p:nvPr/>
          </p:nvSpPr>
          <p:spPr bwMode="auto">
            <a:xfrm>
              <a:off x="6120926" y="4265034"/>
              <a:ext cx="158839" cy="16766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2" name="Freeform 591"/>
            <p:cNvSpPr>
              <a:spLocks/>
            </p:cNvSpPr>
            <p:nvPr/>
          </p:nvSpPr>
          <p:spPr bwMode="auto">
            <a:xfrm>
              <a:off x="6295425" y="4675381"/>
              <a:ext cx="40269"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3" name="Freeform 592"/>
            <p:cNvSpPr>
              <a:spLocks/>
            </p:cNvSpPr>
            <p:nvPr/>
          </p:nvSpPr>
          <p:spPr bwMode="auto">
            <a:xfrm>
              <a:off x="6496769" y="4624639"/>
              <a:ext cx="111858" cy="103690"/>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4" name="Freeform 593"/>
            <p:cNvSpPr>
              <a:spLocks/>
            </p:cNvSpPr>
            <p:nvPr/>
          </p:nvSpPr>
          <p:spPr bwMode="auto">
            <a:xfrm>
              <a:off x="6481109" y="4701855"/>
              <a:ext cx="73827" cy="90453"/>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5" name="Freeform 594"/>
            <p:cNvSpPr>
              <a:spLocks/>
            </p:cNvSpPr>
            <p:nvPr/>
          </p:nvSpPr>
          <p:spPr bwMode="auto">
            <a:xfrm>
              <a:off x="6335694" y="4547423"/>
              <a:ext cx="302017" cy="11692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6" name="Freeform 595"/>
            <p:cNvSpPr>
              <a:spLocks/>
            </p:cNvSpPr>
            <p:nvPr/>
          </p:nvSpPr>
          <p:spPr bwMode="auto">
            <a:xfrm>
              <a:off x="6335694" y="4547423"/>
              <a:ext cx="44744" cy="24268"/>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7" name="Freeform 596"/>
            <p:cNvSpPr>
              <a:spLocks/>
            </p:cNvSpPr>
            <p:nvPr/>
          </p:nvSpPr>
          <p:spPr bwMode="auto">
            <a:xfrm>
              <a:off x="6539275" y="4624639"/>
              <a:ext cx="185685" cy="154432"/>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8" name="Freeform 597"/>
            <p:cNvSpPr>
              <a:spLocks/>
            </p:cNvSpPr>
            <p:nvPr/>
          </p:nvSpPr>
          <p:spPr bwMode="auto">
            <a:xfrm>
              <a:off x="6481109" y="4712886"/>
              <a:ext cx="371368" cy="284596"/>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49" name="Freeform 598"/>
            <p:cNvSpPr>
              <a:spLocks/>
            </p:cNvSpPr>
            <p:nvPr/>
          </p:nvSpPr>
          <p:spPr bwMode="auto">
            <a:xfrm>
              <a:off x="7069482" y="4584928"/>
              <a:ext cx="458618" cy="540511"/>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defRPr/>
              </a:pPr>
              <a:endParaRPr lang="en-US" dirty="0">
                <a:solidFill>
                  <a:prstClr val="black"/>
                </a:solidFill>
                <a:latin typeface="Century Gothic"/>
              </a:endParaRPr>
            </a:p>
          </p:txBody>
        </p:sp>
        <p:sp>
          <p:nvSpPr>
            <p:cNvPr id="250" name="Freeform 599"/>
            <p:cNvSpPr>
              <a:spLocks/>
            </p:cNvSpPr>
            <p:nvPr/>
          </p:nvSpPr>
          <p:spPr bwMode="auto">
            <a:xfrm>
              <a:off x="6624288" y="4584928"/>
              <a:ext cx="342285" cy="258121"/>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51" name="Line 600"/>
            <p:cNvSpPr>
              <a:spLocks noChangeShapeType="1"/>
            </p:cNvSpPr>
            <p:nvPr/>
          </p:nvSpPr>
          <p:spPr bwMode="auto">
            <a:xfrm>
              <a:off x="6780889"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2" name="Line 601"/>
            <p:cNvSpPr>
              <a:spLocks noChangeShapeType="1"/>
            </p:cNvSpPr>
            <p:nvPr/>
          </p:nvSpPr>
          <p:spPr bwMode="auto">
            <a:xfrm flipV="1">
              <a:off x="6796549" y="4944533"/>
              <a:ext cx="2684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3" name="Line 602"/>
            <p:cNvSpPr>
              <a:spLocks noChangeShapeType="1"/>
            </p:cNvSpPr>
            <p:nvPr/>
          </p:nvSpPr>
          <p:spPr bwMode="auto">
            <a:xfrm flipV="1">
              <a:off x="6823395" y="4918060"/>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4" name="Line 603"/>
            <p:cNvSpPr>
              <a:spLocks noChangeShapeType="1"/>
            </p:cNvSpPr>
            <p:nvPr/>
          </p:nvSpPr>
          <p:spPr bwMode="auto">
            <a:xfrm flipV="1">
              <a:off x="6836818" y="4907029"/>
              <a:ext cx="1566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5" name="Line 604"/>
            <p:cNvSpPr>
              <a:spLocks noChangeShapeType="1"/>
            </p:cNvSpPr>
            <p:nvPr/>
          </p:nvSpPr>
          <p:spPr bwMode="auto">
            <a:xfrm flipH="1" flipV="1">
              <a:off x="6836818" y="4891585"/>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6" name="Line 605"/>
            <p:cNvSpPr>
              <a:spLocks noChangeShapeType="1"/>
            </p:cNvSpPr>
            <p:nvPr/>
          </p:nvSpPr>
          <p:spPr bwMode="auto">
            <a:xfrm flipH="1">
              <a:off x="6823395" y="489379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7" name="Line 606"/>
            <p:cNvSpPr>
              <a:spLocks noChangeShapeType="1"/>
            </p:cNvSpPr>
            <p:nvPr/>
          </p:nvSpPr>
          <p:spPr bwMode="auto">
            <a:xfrm flipH="1">
              <a:off x="6796549" y="488055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8" name="Line 607"/>
            <p:cNvSpPr>
              <a:spLocks noChangeShapeType="1"/>
            </p:cNvSpPr>
            <p:nvPr/>
          </p:nvSpPr>
          <p:spPr bwMode="auto">
            <a:xfrm>
              <a:off x="6809972" y="4957770"/>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59" name="Line 608"/>
            <p:cNvSpPr>
              <a:spLocks noChangeShapeType="1"/>
            </p:cNvSpPr>
            <p:nvPr/>
          </p:nvSpPr>
          <p:spPr bwMode="auto">
            <a:xfrm>
              <a:off x="6809972" y="4971007"/>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60" name="Freeform 609"/>
            <p:cNvSpPr>
              <a:spLocks/>
            </p:cNvSpPr>
            <p:nvPr/>
          </p:nvSpPr>
          <p:spPr bwMode="auto">
            <a:xfrm>
              <a:off x="6809972" y="4840844"/>
              <a:ext cx="100672" cy="143401"/>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61" name="Freeform 610"/>
            <p:cNvSpPr>
              <a:spLocks/>
            </p:cNvSpPr>
            <p:nvPr/>
          </p:nvSpPr>
          <p:spPr bwMode="auto">
            <a:xfrm>
              <a:off x="6796549" y="4827606"/>
              <a:ext cx="71589" cy="5515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62" name="Freeform 611"/>
            <p:cNvSpPr>
              <a:spLocks/>
            </p:cNvSpPr>
            <p:nvPr/>
          </p:nvSpPr>
          <p:spPr bwMode="auto">
            <a:xfrm>
              <a:off x="6852478" y="4814369"/>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63" name="Freeform 612"/>
            <p:cNvSpPr>
              <a:spLocks/>
            </p:cNvSpPr>
            <p:nvPr/>
          </p:nvSpPr>
          <p:spPr bwMode="auto">
            <a:xfrm>
              <a:off x="6767466" y="4827606"/>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64" name="Line 613"/>
            <p:cNvSpPr>
              <a:spLocks noChangeShapeType="1"/>
            </p:cNvSpPr>
            <p:nvPr/>
          </p:nvSpPr>
          <p:spPr bwMode="auto">
            <a:xfrm>
              <a:off x="6796549" y="488055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65" name="Line 614"/>
            <p:cNvSpPr>
              <a:spLocks noChangeShapeType="1"/>
            </p:cNvSpPr>
            <p:nvPr/>
          </p:nvSpPr>
          <p:spPr bwMode="auto">
            <a:xfrm flipH="1" flipV="1">
              <a:off x="6780889" y="4867318"/>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66" name="Line 615"/>
            <p:cNvSpPr>
              <a:spLocks noChangeShapeType="1"/>
            </p:cNvSpPr>
            <p:nvPr/>
          </p:nvSpPr>
          <p:spPr bwMode="auto">
            <a:xfrm>
              <a:off x="6852478" y="486731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67" name="Line 616"/>
            <p:cNvSpPr>
              <a:spLocks noChangeShapeType="1"/>
            </p:cNvSpPr>
            <p:nvPr/>
          </p:nvSpPr>
          <p:spPr bwMode="auto">
            <a:xfrm>
              <a:off x="6868138" y="484084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68" name="Line 617"/>
            <p:cNvSpPr>
              <a:spLocks noChangeShapeType="1"/>
            </p:cNvSpPr>
            <p:nvPr/>
          </p:nvSpPr>
          <p:spPr bwMode="auto">
            <a:xfrm>
              <a:off x="6852478" y="485408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69" name="Freeform 618"/>
            <p:cNvSpPr>
              <a:spLocks/>
            </p:cNvSpPr>
            <p:nvPr/>
          </p:nvSpPr>
          <p:spPr bwMode="auto">
            <a:xfrm>
              <a:off x="7396108" y="4752597"/>
              <a:ext cx="44744"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0" name="Freeform 619"/>
            <p:cNvSpPr>
              <a:spLocks/>
            </p:cNvSpPr>
            <p:nvPr/>
          </p:nvSpPr>
          <p:spPr bwMode="auto">
            <a:xfrm>
              <a:off x="6910644" y="4571691"/>
              <a:ext cx="217005" cy="194143"/>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00"/>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1" name="Freeform 620"/>
            <p:cNvSpPr>
              <a:spLocks/>
            </p:cNvSpPr>
            <p:nvPr/>
          </p:nvSpPr>
          <p:spPr bwMode="auto">
            <a:xfrm>
              <a:off x="6939727" y="4584928"/>
              <a:ext cx="228191" cy="271359"/>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00"/>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2" name="Line 621"/>
            <p:cNvSpPr>
              <a:spLocks noChangeShapeType="1"/>
            </p:cNvSpPr>
            <p:nvPr/>
          </p:nvSpPr>
          <p:spPr bwMode="auto">
            <a:xfrm>
              <a:off x="7125412"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73" name="Freeform 622"/>
            <p:cNvSpPr>
              <a:spLocks/>
            </p:cNvSpPr>
            <p:nvPr/>
          </p:nvSpPr>
          <p:spPr bwMode="auto">
            <a:xfrm>
              <a:off x="7384922" y="4790102"/>
              <a:ext cx="98435" cy="92659"/>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4" name="Freeform 623"/>
            <p:cNvSpPr>
              <a:spLocks/>
            </p:cNvSpPr>
            <p:nvPr/>
          </p:nvSpPr>
          <p:spPr bwMode="auto">
            <a:xfrm>
              <a:off x="7255167" y="4726123"/>
              <a:ext cx="129756" cy="66185"/>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5" name="Line 624"/>
            <p:cNvSpPr>
              <a:spLocks noChangeShapeType="1"/>
            </p:cNvSpPr>
            <p:nvPr/>
          </p:nvSpPr>
          <p:spPr bwMode="auto">
            <a:xfrm>
              <a:off x="7125412" y="4648907"/>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76" name="Freeform 625"/>
            <p:cNvSpPr>
              <a:spLocks/>
            </p:cNvSpPr>
            <p:nvPr/>
          </p:nvSpPr>
          <p:spPr bwMode="auto">
            <a:xfrm>
              <a:off x="6226073" y="3598772"/>
              <a:ext cx="2237162" cy="1025868"/>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7" name="Freeform 626"/>
            <p:cNvSpPr>
              <a:spLocks/>
            </p:cNvSpPr>
            <p:nvPr/>
          </p:nvSpPr>
          <p:spPr bwMode="auto">
            <a:xfrm>
              <a:off x="6219361" y="3598772"/>
              <a:ext cx="2252822" cy="1039104"/>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8" name="Freeform 627"/>
            <p:cNvSpPr>
              <a:spLocks/>
            </p:cNvSpPr>
            <p:nvPr/>
          </p:nvSpPr>
          <p:spPr bwMode="auto">
            <a:xfrm>
              <a:off x="7053822" y="4379755"/>
              <a:ext cx="85012" cy="41917"/>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79" name="Freeform 628"/>
            <p:cNvSpPr>
              <a:spLocks/>
            </p:cNvSpPr>
            <p:nvPr/>
          </p:nvSpPr>
          <p:spPr bwMode="auto">
            <a:xfrm>
              <a:off x="6836818" y="4430496"/>
              <a:ext cx="31321" cy="52948"/>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0" name="Freeform 629"/>
            <p:cNvSpPr>
              <a:spLocks/>
            </p:cNvSpPr>
            <p:nvPr/>
          </p:nvSpPr>
          <p:spPr bwMode="auto">
            <a:xfrm>
              <a:off x="6595205" y="3702462"/>
              <a:ext cx="129756" cy="127958"/>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1" name="Freeform 630"/>
            <p:cNvSpPr>
              <a:spLocks/>
            </p:cNvSpPr>
            <p:nvPr/>
          </p:nvSpPr>
          <p:spPr bwMode="auto">
            <a:xfrm>
              <a:off x="8026987" y="4070892"/>
              <a:ext cx="131993" cy="194143"/>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2" name="Freeform 631"/>
            <p:cNvSpPr>
              <a:spLocks/>
            </p:cNvSpPr>
            <p:nvPr/>
          </p:nvSpPr>
          <p:spPr bwMode="auto">
            <a:xfrm>
              <a:off x="6982233" y="3508319"/>
              <a:ext cx="87249" cy="77216"/>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3" name="Freeform 632"/>
            <p:cNvSpPr>
              <a:spLocks/>
            </p:cNvSpPr>
            <p:nvPr/>
          </p:nvSpPr>
          <p:spPr bwMode="auto">
            <a:xfrm>
              <a:off x="6566121" y="3841450"/>
              <a:ext cx="87249"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4" name="Freeform 633"/>
            <p:cNvSpPr>
              <a:spLocks/>
            </p:cNvSpPr>
            <p:nvPr/>
          </p:nvSpPr>
          <p:spPr bwMode="auto">
            <a:xfrm>
              <a:off x="7080668" y="3534793"/>
              <a:ext cx="46981" cy="50742"/>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5" name="Freeform 634"/>
            <p:cNvSpPr>
              <a:spLocks/>
            </p:cNvSpPr>
            <p:nvPr/>
          </p:nvSpPr>
          <p:spPr bwMode="auto">
            <a:xfrm>
              <a:off x="7655619" y="3559061"/>
              <a:ext cx="42506" cy="26474"/>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6" name="Freeform 635"/>
            <p:cNvSpPr>
              <a:spLocks/>
            </p:cNvSpPr>
            <p:nvPr/>
          </p:nvSpPr>
          <p:spPr bwMode="auto">
            <a:xfrm>
              <a:off x="8214909" y="3572298"/>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7" name="Freeform 636"/>
            <p:cNvSpPr>
              <a:spLocks/>
            </p:cNvSpPr>
            <p:nvPr/>
          </p:nvSpPr>
          <p:spPr bwMode="auto">
            <a:xfrm>
              <a:off x="7599690" y="3559061"/>
              <a:ext cx="29083" cy="39711"/>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8" name="Freeform 637"/>
            <p:cNvSpPr>
              <a:spLocks/>
            </p:cNvSpPr>
            <p:nvPr/>
          </p:nvSpPr>
          <p:spPr bwMode="auto">
            <a:xfrm>
              <a:off x="6666793" y="3894398"/>
              <a:ext cx="29083" cy="24268"/>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89" name="Freeform 638"/>
            <p:cNvSpPr>
              <a:spLocks/>
            </p:cNvSpPr>
            <p:nvPr/>
          </p:nvSpPr>
          <p:spPr bwMode="auto">
            <a:xfrm>
              <a:off x="8344664" y="3969408"/>
              <a:ext cx="42506" cy="15443"/>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290" name="Line 639"/>
            <p:cNvSpPr>
              <a:spLocks noChangeShapeType="1"/>
            </p:cNvSpPr>
            <p:nvPr/>
          </p:nvSpPr>
          <p:spPr bwMode="auto">
            <a:xfrm>
              <a:off x="8487843" y="4009119"/>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1" name="Line 640"/>
            <p:cNvSpPr>
              <a:spLocks noChangeShapeType="1"/>
            </p:cNvSpPr>
            <p:nvPr/>
          </p:nvSpPr>
          <p:spPr bwMode="auto">
            <a:xfrm>
              <a:off x="7125412" y="458492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2" name="Line 641"/>
            <p:cNvSpPr>
              <a:spLocks noChangeShapeType="1"/>
            </p:cNvSpPr>
            <p:nvPr/>
          </p:nvSpPr>
          <p:spPr bwMode="auto">
            <a:xfrm>
              <a:off x="7109751" y="4598166"/>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3" name="Line 642"/>
            <p:cNvSpPr>
              <a:spLocks noChangeShapeType="1"/>
            </p:cNvSpPr>
            <p:nvPr/>
          </p:nvSpPr>
          <p:spPr bwMode="auto">
            <a:xfrm>
              <a:off x="7109751" y="459816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4" name="Line 643"/>
            <p:cNvSpPr>
              <a:spLocks noChangeShapeType="1"/>
            </p:cNvSpPr>
            <p:nvPr/>
          </p:nvSpPr>
          <p:spPr bwMode="auto">
            <a:xfrm flipH="1">
              <a:off x="7098566" y="4611402"/>
              <a:ext cx="11186"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5" name="Line 644"/>
            <p:cNvSpPr>
              <a:spLocks noChangeShapeType="1"/>
            </p:cNvSpPr>
            <p:nvPr/>
          </p:nvSpPr>
          <p:spPr bwMode="auto">
            <a:xfrm>
              <a:off x="7098566" y="4611402"/>
              <a:ext cx="1118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6" name="Line 645"/>
            <p:cNvSpPr>
              <a:spLocks noChangeShapeType="1"/>
            </p:cNvSpPr>
            <p:nvPr/>
          </p:nvSpPr>
          <p:spPr bwMode="auto">
            <a:xfrm>
              <a:off x="7109751"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7" name="Line 646"/>
            <p:cNvSpPr>
              <a:spLocks noChangeShapeType="1"/>
            </p:cNvSpPr>
            <p:nvPr/>
          </p:nvSpPr>
          <p:spPr bwMode="auto">
            <a:xfrm>
              <a:off x="7125412" y="4624639"/>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8" name="Line 647"/>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299" name="Line 648"/>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0" name="Line 649"/>
            <p:cNvSpPr>
              <a:spLocks noChangeShapeType="1"/>
            </p:cNvSpPr>
            <p:nvPr/>
          </p:nvSpPr>
          <p:spPr bwMode="auto">
            <a:xfrm>
              <a:off x="7138835"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1" name="Line 650"/>
            <p:cNvSpPr>
              <a:spLocks noChangeShapeType="1"/>
            </p:cNvSpPr>
            <p:nvPr/>
          </p:nvSpPr>
          <p:spPr bwMode="auto">
            <a:xfrm>
              <a:off x="7167918"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2" name="Line 651"/>
            <p:cNvSpPr>
              <a:spLocks noChangeShapeType="1"/>
            </p:cNvSpPr>
            <p:nvPr/>
          </p:nvSpPr>
          <p:spPr bwMode="auto">
            <a:xfrm flipV="1">
              <a:off x="7167918" y="4611402"/>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3" name="Freeform 652"/>
            <p:cNvSpPr>
              <a:spLocks/>
            </p:cNvSpPr>
            <p:nvPr/>
          </p:nvSpPr>
          <p:spPr bwMode="auto">
            <a:xfrm>
              <a:off x="7268590" y="4238560"/>
              <a:ext cx="503361" cy="218411"/>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04" name="Freeform 653"/>
            <p:cNvSpPr>
              <a:spLocks/>
            </p:cNvSpPr>
            <p:nvPr/>
          </p:nvSpPr>
          <p:spPr bwMode="auto">
            <a:xfrm>
              <a:off x="7098566" y="4150313"/>
              <a:ext cx="901576" cy="732447"/>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05" name="Freeform 654"/>
            <p:cNvSpPr>
              <a:spLocks/>
            </p:cNvSpPr>
            <p:nvPr/>
          </p:nvSpPr>
          <p:spPr bwMode="auto">
            <a:xfrm>
              <a:off x="7756291" y="4893792"/>
              <a:ext cx="44744"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06" name="Line 655"/>
            <p:cNvSpPr>
              <a:spLocks noChangeShapeType="1"/>
            </p:cNvSpPr>
            <p:nvPr/>
          </p:nvSpPr>
          <p:spPr bwMode="auto">
            <a:xfrm>
              <a:off x="7138835"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7" name="Line 656"/>
            <p:cNvSpPr>
              <a:spLocks noChangeShapeType="1"/>
            </p:cNvSpPr>
            <p:nvPr/>
          </p:nvSpPr>
          <p:spPr bwMode="auto">
            <a:xfrm>
              <a:off x="7440852" y="4752597"/>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8" name="Line 657"/>
            <p:cNvSpPr>
              <a:spLocks noChangeShapeType="1"/>
            </p:cNvSpPr>
            <p:nvPr/>
          </p:nvSpPr>
          <p:spPr bwMode="auto">
            <a:xfrm flipV="1">
              <a:off x="7469935"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09" name="Line 658"/>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0" name="Line 659"/>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1" name="Line 660"/>
            <p:cNvSpPr>
              <a:spLocks noChangeShapeType="1"/>
            </p:cNvSpPr>
            <p:nvPr/>
          </p:nvSpPr>
          <p:spPr bwMode="auto">
            <a:xfrm>
              <a:off x="7501255"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2" name="Line 661"/>
            <p:cNvSpPr>
              <a:spLocks noChangeShapeType="1"/>
            </p:cNvSpPr>
            <p:nvPr/>
          </p:nvSpPr>
          <p:spPr bwMode="auto">
            <a:xfrm flipV="1">
              <a:off x="7512440" y="47261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3" name="Line 662"/>
            <p:cNvSpPr>
              <a:spLocks noChangeShapeType="1"/>
            </p:cNvSpPr>
            <p:nvPr/>
          </p:nvSpPr>
          <p:spPr bwMode="auto">
            <a:xfrm>
              <a:off x="7512440"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4" name="Line 663"/>
            <p:cNvSpPr>
              <a:spLocks noChangeShapeType="1"/>
            </p:cNvSpPr>
            <p:nvPr/>
          </p:nvSpPr>
          <p:spPr bwMode="auto">
            <a:xfrm>
              <a:off x="7525863"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5" name="Line 664"/>
            <p:cNvSpPr>
              <a:spLocks noChangeShapeType="1"/>
            </p:cNvSpPr>
            <p:nvPr/>
          </p:nvSpPr>
          <p:spPr bwMode="auto">
            <a:xfrm>
              <a:off x="7152258"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6" name="Line 665"/>
            <p:cNvSpPr>
              <a:spLocks noChangeShapeType="1"/>
            </p:cNvSpPr>
            <p:nvPr/>
          </p:nvSpPr>
          <p:spPr bwMode="auto">
            <a:xfrm>
              <a:off x="7167918" y="466435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7" name="Line 666"/>
            <p:cNvSpPr>
              <a:spLocks noChangeShapeType="1"/>
            </p:cNvSpPr>
            <p:nvPr/>
          </p:nvSpPr>
          <p:spPr bwMode="auto">
            <a:xfrm>
              <a:off x="7183578" y="466435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8" name="Line 667"/>
            <p:cNvSpPr>
              <a:spLocks noChangeShapeType="1"/>
            </p:cNvSpPr>
            <p:nvPr/>
          </p:nvSpPr>
          <p:spPr bwMode="auto">
            <a:xfrm>
              <a:off x="7197001"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19" name="Freeform 668"/>
            <p:cNvSpPr>
              <a:spLocks/>
            </p:cNvSpPr>
            <p:nvPr/>
          </p:nvSpPr>
          <p:spPr bwMode="auto">
            <a:xfrm>
              <a:off x="7655619" y="4827606"/>
              <a:ext cx="129756" cy="284596"/>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20" name="Freeform 669"/>
            <p:cNvSpPr>
              <a:spLocks/>
            </p:cNvSpPr>
            <p:nvPr/>
          </p:nvSpPr>
          <p:spPr bwMode="auto">
            <a:xfrm>
              <a:off x="7669042" y="4997481"/>
              <a:ext cx="73827"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21" name="Freeform 670"/>
            <p:cNvSpPr>
              <a:spLocks/>
            </p:cNvSpPr>
            <p:nvPr/>
          </p:nvSpPr>
          <p:spPr bwMode="auto">
            <a:xfrm>
              <a:off x="7469935" y="4739360"/>
              <a:ext cx="145416" cy="335337"/>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22" name="Freeform 671"/>
            <p:cNvSpPr>
              <a:spLocks/>
            </p:cNvSpPr>
            <p:nvPr/>
          </p:nvSpPr>
          <p:spPr bwMode="auto">
            <a:xfrm>
              <a:off x="7615350" y="4840844"/>
              <a:ext cx="127518" cy="156638"/>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23" name="Oval 672"/>
            <p:cNvSpPr>
              <a:spLocks noChangeArrowheads="1"/>
            </p:cNvSpPr>
            <p:nvPr/>
          </p:nvSpPr>
          <p:spPr bwMode="auto">
            <a:xfrm>
              <a:off x="7870387" y="4814369"/>
              <a:ext cx="2237"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24" name="Oval 673"/>
            <p:cNvSpPr>
              <a:spLocks noChangeArrowheads="1"/>
            </p:cNvSpPr>
            <p:nvPr/>
          </p:nvSpPr>
          <p:spPr bwMode="auto">
            <a:xfrm>
              <a:off x="7843540" y="4814369"/>
              <a:ext cx="11186"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25" name="Freeform 674"/>
            <p:cNvSpPr>
              <a:spLocks/>
            </p:cNvSpPr>
            <p:nvPr/>
          </p:nvSpPr>
          <p:spPr bwMode="auto">
            <a:xfrm>
              <a:off x="7483357" y="4150313"/>
              <a:ext cx="29083" cy="77216"/>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26" name="Line 675"/>
            <p:cNvSpPr>
              <a:spLocks noChangeShapeType="1"/>
            </p:cNvSpPr>
            <p:nvPr/>
          </p:nvSpPr>
          <p:spPr bwMode="auto">
            <a:xfrm>
              <a:off x="7971059" y="4496682"/>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27" name="Line 676"/>
            <p:cNvSpPr>
              <a:spLocks noChangeShapeType="1"/>
            </p:cNvSpPr>
            <p:nvPr/>
          </p:nvSpPr>
          <p:spPr bwMode="auto">
            <a:xfrm>
              <a:off x="7986719" y="449668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28" name="Line 677"/>
            <p:cNvSpPr>
              <a:spLocks noChangeShapeType="1"/>
            </p:cNvSpPr>
            <p:nvPr/>
          </p:nvSpPr>
          <p:spPr bwMode="auto">
            <a:xfrm flipV="1">
              <a:off x="7986719" y="448123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29" name="Line 678"/>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30" name="Line 679"/>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31" name="Line 680"/>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32" name="Line 681"/>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33" name="Freeform 682"/>
            <p:cNvSpPr>
              <a:spLocks/>
            </p:cNvSpPr>
            <p:nvPr/>
          </p:nvSpPr>
          <p:spPr bwMode="auto">
            <a:xfrm>
              <a:off x="7971059" y="4483444"/>
              <a:ext cx="58167" cy="88247"/>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4" name="Freeform 683"/>
            <p:cNvSpPr>
              <a:spLocks/>
            </p:cNvSpPr>
            <p:nvPr/>
          </p:nvSpPr>
          <p:spPr bwMode="auto">
            <a:xfrm>
              <a:off x="7928552" y="4379755"/>
              <a:ext cx="71589" cy="11692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5" name="Freeform 684"/>
            <p:cNvSpPr>
              <a:spLocks/>
            </p:cNvSpPr>
            <p:nvPr/>
          </p:nvSpPr>
          <p:spPr bwMode="auto">
            <a:xfrm>
              <a:off x="8058308" y="4395198"/>
              <a:ext cx="156602" cy="165463"/>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6" name="Freeform 685"/>
            <p:cNvSpPr>
              <a:spLocks/>
            </p:cNvSpPr>
            <p:nvPr/>
          </p:nvSpPr>
          <p:spPr bwMode="auto">
            <a:xfrm>
              <a:off x="8127661" y="4291508"/>
              <a:ext cx="87249" cy="103690"/>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7" name="Freeform 686"/>
            <p:cNvSpPr>
              <a:spLocks/>
            </p:cNvSpPr>
            <p:nvPr/>
          </p:nvSpPr>
          <p:spPr bwMode="auto">
            <a:xfrm>
              <a:off x="8058308" y="4571691"/>
              <a:ext cx="26846" cy="52948"/>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8" name="Freeform 687"/>
            <p:cNvSpPr>
              <a:spLocks/>
            </p:cNvSpPr>
            <p:nvPr/>
          </p:nvSpPr>
          <p:spPr bwMode="auto">
            <a:xfrm>
              <a:off x="8082917" y="4558454"/>
              <a:ext cx="44744" cy="2868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39" name="Freeform 688"/>
            <p:cNvSpPr>
              <a:spLocks/>
            </p:cNvSpPr>
            <p:nvPr/>
          </p:nvSpPr>
          <p:spPr bwMode="auto">
            <a:xfrm>
              <a:off x="7284250" y="5098965"/>
              <a:ext cx="29083" cy="66185"/>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0" name="Freeform 689"/>
            <p:cNvSpPr>
              <a:spLocks/>
            </p:cNvSpPr>
            <p:nvPr/>
          </p:nvSpPr>
          <p:spPr bwMode="auto">
            <a:xfrm>
              <a:off x="7941975" y="4779071"/>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1" name="Freeform 690"/>
            <p:cNvSpPr>
              <a:spLocks/>
            </p:cNvSpPr>
            <p:nvPr/>
          </p:nvSpPr>
          <p:spPr bwMode="auto">
            <a:xfrm>
              <a:off x="7812220" y="5136470"/>
              <a:ext cx="145416" cy="11692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2" name="Freeform 691"/>
            <p:cNvSpPr>
              <a:spLocks/>
            </p:cNvSpPr>
            <p:nvPr/>
          </p:nvSpPr>
          <p:spPr bwMode="auto">
            <a:xfrm>
              <a:off x="7626536" y="5136470"/>
              <a:ext cx="87249" cy="103690"/>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3" name="Freeform 692"/>
            <p:cNvSpPr>
              <a:spLocks/>
            </p:cNvSpPr>
            <p:nvPr/>
          </p:nvSpPr>
          <p:spPr bwMode="auto">
            <a:xfrm>
              <a:off x="7570607" y="4893792"/>
              <a:ext cx="156602" cy="271359"/>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4" name="Freeform 693"/>
            <p:cNvSpPr>
              <a:spLocks/>
            </p:cNvSpPr>
            <p:nvPr/>
          </p:nvSpPr>
          <p:spPr bwMode="auto">
            <a:xfrm>
              <a:off x="7785374" y="5187212"/>
              <a:ext cx="172262" cy="16766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5" name="Freeform 694"/>
            <p:cNvSpPr>
              <a:spLocks/>
            </p:cNvSpPr>
            <p:nvPr/>
          </p:nvSpPr>
          <p:spPr bwMode="auto">
            <a:xfrm>
              <a:off x="7570607" y="5160738"/>
              <a:ext cx="172262" cy="207380"/>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6" name="Freeform 695"/>
            <p:cNvSpPr>
              <a:spLocks/>
            </p:cNvSpPr>
            <p:nvPr/>
          </p:nvSpPr>
          <p:spPr bwMode="auto">
            <a:xfrm>
              <a:off x="8185826" y="5277664"/>
              <a:ext cx="172262" cy="16766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7" name="Freeform 696"/>
            <p:cNvSpPr>
              <a:spLocks/>
            </p:cNvSpPr>
            <p:nvPr/>
          </p:nvSpPr>
          <p:spPr bwMode="auto">
            <a:xfrm>
              <a:off x="7971059" y="5240160"/>
              <a:ext cx="102909" cy="127958"/>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8" name="Freeform 697"/>
            <p:cNvSpPr>
              <a:spLocks/>
            </p:cNvSpPr>
            <p:nvPr/>
          </p:nvSpPr>
          <p:spPr bwMode="auto">
            <a:xfrm>
              <a:off x="7740631" y="5368117"/>
              <a:ext cx="145416" cy="63979"/>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49" name="Freeform 698"/>
            <p:cNvSpPr>
              <a:spLocks/>
            </p:cNvSpPr>
            <p:nvPr/>
          </p:nvSpPr>
          <p:spPr bwMode="auto">
            <a:xfrm>
              <a:off x="8098577" y="5213686"/>
              <a:ext cx="44744" cy="63979"/>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0" name="Freeform 699"/>
            <p:cNvSpPr>
              <a:spLocks/>
            </p:cNvSpPr>
            <p:nvPr/>
          </p:nvSpPr>
          <p:spPr bwMode="auto">
            <a:xfrm>
              <a:off x="7986719" y="5416653"/>
              <a:ext cx="42506" cy="15443"/>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1" name="Freeform 700"/>
            <p:cNvSpPr>
              <a:spLocks/>
            </p:cNvSpPr>
            <p:nvPr/>
          </p:nvSpPr>
          <p:spPr bwMode="auto">
            <a:xfrm>
              <a:off x="8044885" y="5429890"/>
              <a:ext cx="55929" cy="28680"/>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2" name="Freeform 701"/>
            <p:cNvSpPr>
              <a:spLocks/>
            </p:cNvSpPr>
            <p:nvPr/>
          </p:nvSpPr>
          <p:spPr bwMode="auto">
            <a:xfrm>
              <a:off x="8114237" y="5315169"/>
              <a:ext cx="58167" cy="26474"/>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3" name="Freeform 702"/>
            <p:cNvSpPr>
              <a:spLocks/>
            </p:cNvSpPr>
            <p:nvPr/>
          </p:nvSpPr>
          <p:spPr bwMode="auto">
            <a:xfrm>
              <a:off x="7912892" y="5407828"/>
              <a:ext cx="44744" cy="24268"/>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4" name="Freeform 703"/>
            <p:cNvSpPr>
              <a:spLocks/>
            </p:cNvSpPr>
            <p:nvPr/>
          </p:nvSpPr>
          <p:spPr bwMode="auto">
            <a:xfrm>
              <a:off x="7971059" y="5443127"/>
              <a:ext cx="29083" cy="15443"/>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5" name="Freeform 704"/>
            <p:cNvSpPr>
              <a:spLocks/>
            </p:cNvSpPr>
            <p:nvPr/>
          </p:nvSpPr>
          <p:spPr bwMode="auto">
            <a:xfrm>
              <a:off x="8286499" y="5407828"/>
              <a:ext cx="31321" cy="24268"/>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6" name="Freeform 705"/>
            <p:cNvSpPr>
              <a:spLocks/>
            </p:cNvSpPr>
            <p:nvPr/>
          </p:nvSpPr>
          <p:spPr bwMode="auto">
            <a:xfrm>
              <a:off x="8071731" y="5328407"/>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57" name="Line 706"/>
            <p:cNvSpPr>
              <a:spLocks noChangeShapeType="1"/>
            </p:cNvSpPr>
            <p:nvPr/>
          </p:nvSpPr>
          <p:spPr bwMode="auto">
            <a:xfrm>
              <a:off x="7740631" y="5290901"/>
              <a:ext cx="15660" cy="24268"/>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58" name="Oval 707"/>
            <p:cNvSpPr>
              <a:spLocks noChangeArrowheads="1"/>
            </p:cNvSpPr>
            <p:nvPr/>
          </p:nvSpPr>
          <p:spPr bwMode="auto">
            <a:xfrm>
              <a:off x="7684702" y="5213686"/>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59" name="Oval 708"/>
            <p:cNvSpPr>
              <a:spLocks noChangeArrowheads="1"/>
            </p:cNvSpPr>
            <p:nvPr/>
          </p:nvSpPr>
          <p:spPr bwMode="auto">
            <a:xfrm>
              <a:off x="7886047" y="51607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60" name="Oval 709"/>
            <p:cNvSpPr>
              <a:spLocks noChangeArrowheads="1"/>
            </p:cNvSpPr>
            <p:nvPr/>
          </p:nvSpPr>
          <p:spPr bwMode="auto">
            <a:xfrm>
              <a:off x="7183578" y="5173975"/>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61" name="Freeform 710"/>
            <p:cNvSpPr>
              <a:spLocks/>
            </p:cNvSpPr>
            <p:nvPr/>
          </p:nvSpPr>
          <p:spPr bwMode="auto">
            <a:xfrm>
              <a:off x="7971059" y="4893792"/>
              <a:ext cx="73827" cy="11692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2" name="Freeform 711"/>
            <p:cNvSpPr>
              <a:spLocks/>
            </p:cNvSpPr>
            <p:nvPr/>
          </p:nvSpPr>
          <p:spPr bwMode="auto">
            <a:xfrm>
              <a:off x="8013565" y="5072491"/>
              <a:ext cx="87249" cy="66185"/>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3" name="Freeform 712"/>
            <p:cNvSpPr>
              <a:spLocks/>
            </p:cNvSpPr>
            <p:nvPr/>
          </p:nvSpPr>
          <p:spPr bwMode="auto">
            <a:xfrm>
              <a:off x="7941975" y="5048223"/>
              <a:ext cx="29083" cy="63979"/>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4" name="Freeform 713"/>
            <p:cNvSpPr>
              <a:spLocks/>
            </p:cNvSpPr>
            <p:nvPr/>
          </p:nvSpPr>
          <p:spPr bwMode="auto">
            <a:xfrm>
              <a:off x="8026987" y="5061460"/>
              <a:ext cx="17897"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5" name="Freeform 714"/>
            <p:cNvSpPr>
              <a:spLocks/>
            </p:cNvSpPr>
            <p:nvPr/>
          </p:nvSpPr>
          <p:spPr bwMode="auto">
            <a:xfrm>
              <a:off x="8058308" y="5021749"/>
              <a:ext cx="15660"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6" name="Freeform 715"/>
            <p:cNvSpPr>
              <a:spLocks/>
            </p:cNvSpPr>
            <p:nvPr/>
          </p:nvSpPr>
          <p:spPr bwMode="auto">
            <a:xfrm>
              <a:off x="8013565" y="5034986"/>
              <a:ext cx="15660" cy="26474"/>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67" name="Line 716"/>
            <p:cNvSpPr>
              <a:spLocks noChangeShapeType="1"/>
            </p:cNvSpPr>
            <p:nvPr/>
          </p:nvSpPr>
          <p:spPr bwMode="auto">
            <a:xfrm flipH="1">
              <a:off x="8044885" y="50614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68" name="Line 717"/>
            <p:cNvSpPr>
              <a:spLocks noChangeShapeType="1"/>
            </p:cNvSpPr>
            <p:nvPr/>
          </p:nvSpPr>
          <p:spPr bwMode="auto">
            <a:xfrm>
              <a:off x="8000142" y="500851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69" name="Oval 718"/>
            <p:cNvSpPr>
              <a:spLocks noChangeArrowheads="1"/>
            </p:cNvSpPr>
            <p:nvPr/>
          </p:nvSpPr>
          <p:spPr bwMode="auto">
            <a:xfrm>
              <a:off x="8172403" y="508572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70" name="Oval 719"/>
            <p:cNvSpPr>
              <a:spLocks noChangeArrowheads="1"/>
            </p:cNvSpPr>
            <p:nvPr/>
          </p:nvSpPr>
          <p:spPr bwMode="auto">
            <a:xfrm>
              <a:off x="8228332" y="484084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71" name="Oval 720"/>
            <p:cNvSpPr>
              <a:spLocks noChangeArrowheads="1"/>
            </p:cNvSpPr>
            <p:nvPr/>
          </p:nvSpPr>
          <p:spPr bwMode="auto">
            <a:xfrm>
              <a:off x="8302159" y="4907029"/>
              <a:ext cx="0"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72" name="Freeform 721"/>
            <p:cNvSpPr>
              <a:spLocks/>
            </p:cNvSpPr>
            <p:nvPr/>
          </p:nvSpPr>
          <p:spPr bwMode="auto">
            <a:xfrm>
              <a:off x="7812220" y="5482838"/>
              <a:ext cx="675623" cy="604490"/>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73" name="Freeform 722"/>
            <p:cNvSpPr>
              <a:spLocks/>
            </p:cNvSpPr>
            <p:nvPr/>
          </p:nvSpPr>
          <p:spPr bwMode="auto">
            <a:xfrm>
              <a:off x="8228332" y="6138069"/>
              <a:ext cx="58167" cy="63979"/>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74" name="Freeform 723"/>
            <p:cNvSpPr>
              <a:spLocks/>
            </p:cNvSpPr>
            <p:nvPr/>
          </p:nvSpPr>
          <p:spPr bwMode="auto">
            <a:xfrm>
              <a:off x="8530349" y="6213079"/>
              <a:ext cx="172262" cy="143401"/>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75" name="Freeform 724"/>
            <p:cNvSpPr>
              <a:spLocks/>
            </p:cNvSpPr>
            <p:nvPr/>
          </p:nvSpPr>
          <p:spPr bwMode="auto">
            <a:xfrm>
              <a:off x="8716033" y="6058648"/>
              <a:ext cx="102909" cy="183112"/>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76" name="Oval 725"/>
            <p:cNvSpPr>
              <a:spLocks noChangeArrowheads="1"/>
            </p:cNvSpPr>
            <p:nvPr/>
          </p:nvSpPr>
          <p:spPr bwMode="auto">
            <a:xfrm>
              <a:off x="8774199" y="5573291"/>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77" name="Oval 726"/>
            <p:cNvSpPr>
              <a:spLocks noChangeArrowheads="1"/>
            </p:cNvSpPr>
            <p:nvPr/>
          </p:nvSpPr>
          <p:spPr bwMode="auto">
            <a:xfrm>
              <a:off x="8718271" y="5767434"/>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78" name="Oval 727"/>
            <p:cNvSpPr>
              <a:spLocks noChangeArrowheads="1"/>
            </p:cNvSpPr>
            <p:nvPr/>
          </p:nvSpPr>
          <p:spPr bwMode="auto">
            <a:xfrm>
              <a:off x="8845789" y="5626239"/>
              <a:ext cx="11186"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79" name="Oval 728"/>
            <p:cNvSpPr>
              <a:spLocks noChangeArrowheads="1"/>
            </p:cNvSpPr>
            <p:nvPr/>
          </p:nvSpPr>
          <p:spPr bwMode="auto">
            <a:xfrm>
              <a:off x="8903955" y="56615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80" name="Oval 729"/>
            <p:cNvSpPr>
              <a:spLocks noChangeArrowheads="1"/>
            </p:cNvSpPr>
            <p:nvPr/>
          </p:nvSpPr>
          <p:spPr bwMode="auto">
            <a:xfrm>
              <a:off x="8903955" y="5701249"/>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81" name="Freeform 730"/>
            <p:cNvSpPr>
              <a:spLocks/>
            </p:cNvSpPr>
            <p:nvPr/>
          </p:nvSpPr>
          <p:spPr bwMode="auto">
            <a:xfrm>
              <a:off x="8700373" y="5765227"/>
              <a:ext cx="44744" cy="26474"/>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2" name="Freeform 731"/>
            <p:cNvSpPr>
              <a:spLocks/>
            </p:cNvSpPr>
            <p:nvPr/>
          </p:nvSpPr>
          <p:spPr bwMode="auto">
            <a:xfrm>
              <a:off x="8358087" y="5315169"/>
              <a:ext cx="156602" cy="169875"/>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3" name="Freeform 732"/>
            <p:cNvSpPr>
              <a:spLocks/>
            </p:cNvSpPr>
            <p:nvPr/>
          </p:nvSpPr>
          <p:spPr bwMode="auto">
            <a:xfrm>
              <a:off x="8487843" y="5354880"/>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4" name="Freeform 733"/>
            <p:cNvSpPr>
              <a:spLocks/>
            </p:cNvSpPr>
            <p:nvPr/>
          </p:nvSpPr>
          <p:spPr bwMode="auto">
            <a:xfrm>
              <a:off x="8530349" y="5315169"/>
              <a:ext cx="42506" cy="52948"/>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5" name="Oval 734"/>
            <p:cNvSpPr>
              <a:spLocks noChangeArrowheads="1"/>
            </p:cNvSpPr>
            <p:nvPr/>
          </p:nvSpPr>
          <p:spPr bwMode="auto">
            <a:xfrm>
              <a:off x="8431914" y="5048223"/>
              <a:ext cx="11186"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86" name="Freeform 735"/>
            <p:cNvSpPr>
              <a:spLocks/>
            </p:cNvSpPr>
            <p:nvPr/>
          </p:nvSpPr>
          <p:spPr bwMode="auto">
            <a:xfrm>
              <a:off x="8646681" y="5416653"/>
              <a:ext cx="13423"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7" name="Freeform 736"/>
            <p:cNvSpPr>
              <a:spLocks/>
            </p:cNvSpPr>
            <p:nvPr/>
          </p:nvSpPr>
          <p:spPr bwMode="auto">
            <a:xfrm>
              <a:off x="8631022" y="5392385"/>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8" name="Freeform 737"/>
            <p:cNvSpPr>
              <a:spLocks/>
            </p:cNvSpPr>
            <p:nvPr/>
          </p:nvSpPr>
          <p:spPr bwMode="auto">
            <a:xfrm>
              <a:off x="8673528" y="5443127"/>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89" name="Freeform 738"/>
            <p:cNvSpPr>
              <a:spLocks/>
            </p:cNvSpPr>
            <p:nvPr/>
          </p:nvSpPr>
          <p:spPr bwMode="auto">
            <a:xfrm>
              <a:off x="8686951" y="541665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914400"/>
              <a:endParaRPr lang="en-GB" dirty="0">
                <a:solidFill>
                  <a:prstClr val="black"/>
                </a:solidFill>
                <a:latin typeface="Century Gothic"/>
              </a:endParaRPr>
            </a:p>
          </p:txBody>
        </p:sp>
        <p:sp>
          <p:nvSpPr>
            <p:cNvPr id="390" name="Line 739"/>
            <p:cNvSpPr>
              <a:spLocks noChangeShapeType="1"/>
            </p:cNvSpPr>
            <p:nvPr/>
          </p:nvSpPr>
          <p:spPr bwMode="auto">
            <a:xfrm>
              <a:off x="8700373" y="545636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dirty="0">
                <a:solidFill>
                  <a:prstClr val="black"/>
                </a:solidFill>
                <a:latin typeface="Century Gothic"/>
              </a:endParaRPr>
            </a:p>
          </p:txBody>
        </p:sp>
        <p:sp>
          <p:nvSpPr>
            <p:cNvPr id="391" name="Oval 740"/>
            <p:cNvSpPr>
              <a:spLocks noChangeArrowheads="1"/>
            </p:cNvSpPr>
            <p:nvPr/>
          </p:nvSpPr>
          <p:spPr bwMode="auto">
            <a:xfrm>
              <a:off x="8731693" y="527766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92" name="Oval 741"/>
            <p:cNvSpPr>
              <a:spLocks noChangeArrowheads="1"/>
            </p:cNvSpPr>
            <p:nvPr/>
          </p:nvSpPr>
          <p:spPr bwMode="auto">
            <a:xfrm>
              <a:off x="8903955" y="5443127"/>
              <a:ext cx="0"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93" name="Oval 742"/>
            <p:cNvSpPr>
              <a:spLocks noChangeArrowheads="1"/>
            </p:cNvSpPr>
            <p:nvPr/>
          </p:nvSpPr>
          <p:spPr bwMode="auto">
            <a:xfrm>
              <a:off x="8745116" y="5125439"/>
              <a:ext cx="0"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94" name="Oval 743"/>
            <p:cNvSpPr>
              <a:spLocks noChangeArrowheads="1"/>
            </p:cNvSpPr>
            <p:nvPr/>
          </p:nvSpPr>
          <p:spPr bwMode="auto">
            <a:xfrm>
              <a:off x="8803283" y="5381355"/>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95" name="Oval 744"/>
            <p:cNvSpPr>
              <a:spLocks noChangeArrowheads="1"/>
            </p:cNvSpPr>
            <p:nvPr/>
          </p:nvSpPr>
          <p:spPr bwMode="auto">
            <a:xfrm>
              <a:off x="8903955" y="5394591"/>
              <a:ext cx="0" cy="8825"/>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96" name="Oval 745"/>
            <p:cNvSpPr>
              <a:spLocks noChangeArrowheads="1"/>
            </p:cNvSpPr>
            <p:nvPr/>
          </p:nvSpPr>
          <p:spPr bwMode="auto">
            <a:xfrm>
              <a:off x="8903955" y="54828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sp>
          <p:nvSpPr>
            <p:cNvPr id="397" name="Oval 746"/>
            <p:cNvSpPr>
              <a:spLocks noChangeArrowheads="1"/>
            </p:cNvSpPr>
            <p:nvPr/>
          </p:nvSpPr>
          <p:spPr bwMode="auto">
            <a:xfrm>
              <a:off x="8903955" y="5520343"/>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914400">
                <a:spcBef>
                  <a:spcPct val="50000"/>
                </a:spcBef>
              </a:pPr>
              <a:endParaRPr lang="en-US" sz="4000" dirty="0">
                <a:solidFill>
                  <a:prstClr val="black"/>
                </a:solidFill>
                <a:latin typeface="Century Gothic"/>
              </a:endParaRPr>
            </a:p>
          </p:txBody>
        </p:sp>
      </p:grpSp>
      <p:grpSp>
        <p:nvGrpSpPr>
          <p:cNvPr id="23557" name="Group 23556"/>
          <p:cNvGrpSpPr/>
          <p:nvPr/>
        </p:nvGrpSpPr>
        <p:grpSpPr>
          <a:xfrm>
            <a:off x="1981200" y="1114447"/>
            <a:ext cx="3323810" cy="1725487"/>
            <a:chOff x="376158" y="1399803"/>
            <a:chExt cx="3323810" cy="1725487"/>
          </a:xfrm>
        </p:grpSpPr>
        <p:sp>
          <p:nvSpPr>
            <p:cNvPr id="402" name="Freeform 6"/>
            <p:cNvSpPr>
              <a:spLocks/>
            </p:cNvSpPr>
            <p:nvPr/>
          </p:nvSpPr>
          <p:spPr bwMode="auto">
            <a:xfrm>
              <a:off x="376158" y="1609641"/>
              <a:ext cx="10836"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3" name="Freeform 7"/>
            <p:cNvSpPr>
              <a:spLocks/>
            </p:cNvSpPr>
            <p:nvPr/>
          </p:nvSpPr>
          <p:spPr bwMode="auto">
            <a:xfrm>
              <a:off x="636212" y="1679142"/>
              <a:ext cx="17608" cy="24058"/>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4" name="Freeform 8"/>
            <p:cNvSpPr>
              <a:spLocks/>
            </p:cNvSpPr>
            <p:nvPr/>
          </p:nvSpPr>
          <p:spPr bwMode="auto">
            <a:xfrm>
              <a:off x="636212" y="1719239"/>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5" name="Freeform 9"/>
            <p:cNvSpPr>
              <a:spLocks/>
            </p:cNvSpPr>
            <p:nvPr/>
          </p:nvSpPr>
          <p:spPr bwMode="auto">
            <a:xfrm>
              <a:off x="636212" y="1740623"/>
              <a:ext cx="10836"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6" name="Freeform 10"/>
            <p:cNvSpPr>
              <a:spLocks/>
            </p:cNvSpPr>
            <p:nvPr/>
          </p:nvSpPr>
          <p:spPr bwMode="auto">
            <a:xfrm>
              <a:off x="1149547" y="2563939"/>
              <a:ext cx="128672" cy="143011"/>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7" name="Freeform 11"/>
            <p:cNvSpPr>
              <a:spLocks/>
            </p:cNvSpPr>
            <p:nvPr/>
          </p:nvSpPr>
          <p:spPr bwMode="auto">
            <a:xfrm>
              <a:off x="1019520" y="2463697"/>
              <a:ext cx="146280" cy="187117"/>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8" name="Freeform 12"/>
            <p:cNvSpPr>
              <a:spLocks/>
            </p:cNvSpPr>
            <p:nvPr/>
          </p:nvSpPr>
          <p:spPr bwMode="auto">
            <a:xfrm>
              <a:off x="1026292" y="2448995"/>
              <a:ext cx="70431" cy="61481"/>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09" name="Freeform 13"/>
            <p:cNvSpPr>
              <a:spLocks/>
            </p:cNvSpPr>
            <p:nvPr/>
          </p:nvSpPr>
          <p:spPr bwMode="auto">
            <a:xfrm>
              <a:off x="653819" y="1858240"/>
              <a:ext cx="572931" cy="327455"/>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0" name="Freeform 14"/>
            <p:cNvSpPr>
              <a:spLocks/>
            </p:cNvSpPr>
            <p:nvPr/>
          </p:nvSpPr>
          <p:spPr bwMode="auto">
            <a:xfrm>
              <a:off x="410019" y="1446582"/>
              <a:ext cx="365700" cy="303397"/>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1" name="Freeform 15"/>
            <p:cNvSpPr>
              <a:spLocks/>
            </p:cNvSpPr>
            <p:nvPr/>
          </p:nvSpPr>
          <p:spPr bwMode="auto">
            <a:xfrm>
              <a:off x="819062" y="1593603"/>
              <a:ext cx="52823" cy="32077"/>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2" name="Freeform 16"/>
            <p:cNvSpPr>
              <a:spLocks/>
            </p:cNvSpPr>
            <p:nvPr/>
          </p:nvSpPr>
          <p:spPr bwMode="auto">
            <a:xfrm>
              <a:off x="835315" y="1656421"/>
              <a:ext cx="44697" cy="32077"/>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3" name="Freeform 17"/>
            <p:cNvSpPr>
              <a:spLocks/>
            </p:cNvSpPr>
            <p:nvPr/>
          </p:nvSpPr>
          <p:spPr bwMode="auto">
            <a:xfrm>
              <a:off x="896265" y="1826163"/>
              <a:ext cx="9481" cy="25394"/>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4" name="Freeform 18"/>
            <p:cNvSpPr>
              <a:spLocks/>
            </p:cNvSpPr>
            <p:nvPr/>
          </p:nvSpPr>
          <p:spPr bwMode="auto">
            <a:xfrm>
              <a:off x="973469" y="2347417"/>
              <a:ext cx="36570" cy="3207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5" name="Freeform 19"/>
            <p:cNvSpPr>
              <a:spLocks/>
            </p:cNvSpPr>
            <p:nvPr/>
          </p:nvSpPr>
          <p:spPr bwMode="auto">
            <a:xfrm>
              <a:off x="957215" y="2308658"/>
              <a:ext cx="44697" cy="40097"/>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16" name="Freeform 20"/>
            <p:cNvSpPr>
              <a:spLocks/>
            </p:cNvSpPr>
            <p:nvPr/>
          </p:nvSpPr>
          <p:spPr bwMode="auto">
            <a:xfrm>
              <a:off x="939607" y="2292619"/>
              <a:ext cx="62305" cy="32077"/>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7" name="Freeform 21"/>
            <p:cNvSpPr>
              <a:spLocks/>
            </p:cNvSpPr>
            <p:nvPr/>
          </p:nvSpPr>
          <p:spPr bwMode="auto">
            <a:xfrm>
              <a:off x="931481" y="2308658"/>
              <a:ext cx="25734"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8" name="Freeform 22"/>
            <p:cNvSpPr>
              <a:spLocks/>
            </p:cNvSpPr>
            <p:nvPr/>
          </p:nvSpPr>
          <p:spPr bwMode="auto">
            <a:xfrm>
              <a:off x="913873" y="2269898"/>
              <a:ext cx="43342"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19" name="Freeform 23"/>
            <p:cNvSpPr>
              <a:spLocks/>
            </p:cNvSpPr>
            <p:nvPr/>
          </p:nvSpPr>
          <p:spPr bwMode="auto">
            <a:xfrm>
              <a:off x="949089" y="2269898"/>
              <a:ext cx="9481"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20" name="Freeform 24"/>
            <p:cNvSpPr>
              <a:spLocks/>
            </p:cNvSpPr>
            <p:nvPr/>
          </p:nvSpPr>
          <p:spPr bwMode="auto">
            <a:xfrm>
              <a:off x="687681" y="2076098"/>
              <a:ext cx="287143" cy="233896"/>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1" name="Freeform 25"/>
            <p:cNvSpPr>
              <a:spLocks/>
            </p:cNvSpPr>
            <p:nvPr/>
          </p:nvSpPr>
          <p:spPr bwMode="auto">
            <a:xfrm>
              <a:off x="999203" y="2215099"/>
              <a:ext cx="105647" cy="38760"/>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2" name="Freeform 26"/>
            <p:cNvSpPr>
              <a:spLocks/>
            </p:cNvSpPr>
            <p:nvPr/>
          </p:nvSpPr>
          <p:spPr bwMode="auto">
            <a:xfrm>
              <a:off x="1010039" y="2231138"/>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3" name="Freeform 27"/>
            <p:cNvSpPr>
              <a:spLocks/>
            </p:cNvSpPr>
            <p:nvPr/>
          </p:nvSpPr>
          <p:spPr bwMode="auto">
            <a:xfrm>
              <a:off x="1061508" y="2269898"/>
              <a:ext cx="17608" cy="8019"/>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4" name="Freeform 28"/>
            <p:cNvSpPr>
              <a:spLocks/>
            </p:cNvSpPr>
            <p:nvPr/>
          </p:nvSpPr>
          <p:spPr bwMode="auto">
            <a:xfrm>
              <a:off x="1096723" y="2253859"/>
              <a:ext cx="35216" cy="3207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5" name="Freeform 29"/>
            <p:cNvSpPr>
              <a:spLocks/>
            </p:cNvSpPr>
            <p:nvPr/>
          </p:nvSpPr>
          <p:spPr bwMode="auto">
            <a:xfrm>
              <a:off x="1061508" y="2199060"/>
              <a:ext cx="10836"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6" name="Line 30"/>
            <p:cNvSpPr>
              <a:spLocks noChangeShapeType="1"/>
            </p:cNvSpPr>
            <p:nvPr/>
          </p:nvSpPr>
          <p:spPr bwMode="auto">
            <a:xfrm>
              <a:off x="1114331" y="2239157"/>
              <a:ext cx="0" cy="8019"/>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GB" dirty="0">
                <a:solidFill>
                  <a:prstClr val="black"/>
                </a:solidFill>
                <a:latin typeface="Century Gothic"/>
              </a:endParaRPr>
            </a:p>
          </p:txBody>
        </p:sp>
        <p:sp>
          <p:nvSpPr>
            <p:cNvPr id="427" name="Freeform 31"/>
            <p:cNvSpPr>
              <a:spLocks/>
            </p:cNvSpPr>
            <p:nvPr/>
          </p:nvSpPr>
          <p:spPr bwMode="auto">
            <a:xfrm>
              <a:off x="653819" y="1493362"/>
              <a:ext cx="694831" cy="497197"/>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28" name="Freeform 32"/>
            <p:cNvSpPr>
              <a:spLocks/>
            </p:cNvSpPr>
            <p:nvPr/>
          </p:nvSpPr>
          <p:spPr bwMode="auto">
            <a:xfrm>
              <a:off x="653819" y="1493362"/>
              <a:ext cx="702957" cy="505216"/>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29" name="Line 33"/>
            <p:cNvSpPr>
              <a:spLocks noChangeShapeType="1"/>
            </p:cNvSpPr>
            <p:nvPr/>
          </p:nvSpPr>
          <p:spPr bwMode="auto">
            <a:xfrm flipH="1">
              <a:off x="1286346" y="1921058"/>
              <a:ext cx="8127"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GB" dirty="0">
                <a:solidFill>
                  <a:prstClr val="black"/>
                </a:solidFill>
                <a:latin typeface="Century Gothic"/>
              </a:endParaRPr>
            </a:p>
          </p:txBody>
        </p:sp>
        <p:sp>
          <p:nvSpPr>
            <p:cNvPr id="430" name="Freeform 34"/>
            <p:cNvSpPr>
              <a:spLocks/>
            </p:cNvSpPr>
            <p:nvPr/>
          </p:nvSpPr>
          <p:spPr bwMode="auto">
            <a:xfrm>
              <a:off x="1184762" y="1554843"/>
              <a:ext cx="189622" cy="203156"/>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1" name="Freeform 35"/>
            <p:cNvSpPr>
              <a:spLocks/>
            </p:cNvSpPr>
            <p:nvPr/>
          </p:nvSpPr>
          <p:spPr bwMode="auto">
            <a:xfrm>
              <a:off x="1303953" y="1423861"/>
              <a:ext cx="184205" cy="10157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2" name="Freeform 36"/>
            <p:cNvSpPr>
              <a:spLocks/>
            </p:cNvSpPr>
            <p:nvPr/>
          </p:nvSpPr>
          <p:spPr bwMode="auto">
            <a:xfrm>
              <a:off x="973469" y="1501381"/>
              <a:ext cx="96166" cy="86876"/>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3" name="Freeform 37"/>
            <p:cNvSpPr>
              <a:spLocks/>
            </p:cNvSpPr>
            <p:nvPr/>
          </p:nvSpPr>
          <p:spPr bwMode="auto">
            <a:xfrm>
              <a:off x="1226750" y="1493362"/>
              <a:ext cx="121900" cy="69501"/>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4" name="Freeform 38"/>
            <p:cNvSpPr>
              <a:spLocks/>
            </p:cNvSpPr>
            <p:nvPr/>
          </p:nvSpPr>
          <p:spPr bwMode="auto">
            <a:xfrm>
              <a:off x="913873" y="1477323"/>
              <a:ext cx="70431" cy="48116"/>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5" name="Freeform 39"/>
            <p:cNvSpPr>
              <a:spLocks/>
            </p:cNvSpPr>
            <p:nvPr/>
          </p:nvSpPr>
          <p:spPr bwMode="auto">
            <a:xfrm>
              <a:off x="1035773" y="1454602"/>
              <a:ext cx="86685" cy="46779"/>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6" name="Freeform 40"/>
            <p:cNvSpPr>
              <a:spLocks/>
            </p:cNvSpPr>
            <p:nvPr/>
          </p:nvSpPr>
          <p:spPr bwMode="auto">
            <a:xfrm>
              <a:off x="1303953" y="1903683"/>
              <a:ext cx="70431" cy="64154"/>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7" name="Freeform 41"/>
            <p:cNvSpPr>
              <a:spLocks/>
            </p:cNvSpPr>
            <p:nvPr/>
          </p:nvSpPr>
          <p:spPr bwMode="auto">
            <a:xfrm>
              <a:off x="1270092" y="1438563"/>
              <a:ext cx="41988" cy="62818"/>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8" name="Freeform 42"/>
            <p:cNvSpPr>
              <a:spLocks/>
            </p:cNvSpPr>
            <p:nvPr/>
          </p:nvSpPr>
          <p:spPr bwMode="auto">
            <a:xfrm>
              <a:off x="1156319" y="1522766"/>
              <a:ext cx="54178" cy="40097"/>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39" name="Freeform 43"/>
            <p:cNvSpPr>
              <a:spLocks/>
            </p:cNvSpPr>
            <p:nvPr/>
          </p:nvSpPr>
          <p:spPr bwMode="auto">
            <a:xfrm>
              <a:off x="999203" y="1438563"/>
              <a:ext cx="55532" cy="32077"/>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0" name="Freeform 44"/>
            <p:cNvSpPr>
              <a:spLocks/>
            </p:cNvSpPr>
            <p:nvPr/>
          </p:nvSpPr>
          <p:spPr bwMode="auto">
            <a:xfrm>
              <a:off x="1140065" y="1469304"/>
              <a:ext cx="51469"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1" name="Freeform 45"/>
            <p:cNvSpPr>
              <a:spLocks/>
            </p:cNvSpPr>
            <p:nvPr/>
          </p:nvSpPr>
          <p:spPr bwMode="auto">
            <a:xfrm>
              <a:off x="1140065" y="1672459"/>
              <a:ext cx="51469" cy="38760"/>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2" name="Freeform 46"/>
            <p:cNvSpPr>
              <a:spLocks/>
            </p:cNvSpPr>
            <p:nvPr/>
          </p:nvSpPr>
          <p:spPr bwMode="auto">
            <a:xfrm>
              <a:off x="1104850" y="1517419"/>
              <a:ext cx="27089" cy="45443"/>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3" name="Freeform 47"/>
            <p:cNvSpPr>
              <a:spLocks/>
            </p:cNvSpPr>
            <p:nvPr/>
          </p:nvSpPr>
          <p:spPr bwMode="auto">
            <a:xfrm>
              <a:off x="1079115" y="1423861"/>
              <a:ext cx="25734"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4" name="Freeform 48"/>
            <p:cNvSpPr>
              <a:spLocks/>
            </p:cNvSpPr>
            <p:nvPr/>
          </p:nvSpPr>
          <p:spPr bwMode="auto">
            <a:xfrm>
              <a:off x="679554" y="1826163"/>
              <a:ext cx="27089" cy="32077"/>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5" name="Freeform 49"/>
            <p:cNvSpPr>
              <a:spLocks/>
            </p:cNvSpPr>
            <p:nvPr/>
          </p:nvSpPr>
          <p:spPr bwMode="auto">
            <a:xfrm>
              <a:off x="1140065" y="1423861"/>
              <a:ext cx="17608" cy="30741"/>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6" name="Freeform 50"/>
            <p:cNvSpPr>
              <a:spLocks/>
            </p:cNvSpPr>
            <p:nvPr/>
          </p:nvSpPr>
          <p:spPr bwMode="auto">
            <a:xfrm>
              <a:off x="1156319" y="1719239"/>
              <a:ext cx="17608" cy="16039"/>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7" name="Freeform 51"/>
            <p:cNvSpPr>
              <a:spLocks/>
            </p:cNvSpPr>
            <p:nvPr/>
          </p:nvSpPr>
          <p:spPr bwMode="auto">
            <a:xfrm>
              <a:off x="1287700" y="1950462"/>
              <a:ext cx="9481" cy="17375"/>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8" name="Freeform 52"/>
            <p:cNvSpPr>
              <a:spLocks/>
            </p:cNvSpPr>
            <p:nvPr/>
          </p:nvSpPr>
          <p:spPr bwMode="auto">
            <a:xfrm>
              <a:off x="1287700" y="1656421"/>
              <a:ext cx="17608" cy="2272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49" name="Freeform 53"/>
            <p:cNvSpPr>
              <a:spLocks/>
            </p:cNvSpPr>
            <p:nvPr/>
          </p:nvSpPr>
          <p:spPr bwMode="auto">
            <a:xfrm>
              <a:off x="1270092" y="2400880"/>
              <a:ext cx="41988" cy="40097"/>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50" name="Freeform 54"/>
            <p:cNvSpPr>
              <a:spLocks/>
            </p:cNvSpPr>
            <p:nvPr/>
          </p:nvSpPr>
          <p:spPr bwMode="auto">
            <a:xfrm>
              <a:off x="1043900" y="2332715"/>
              <a:ext cx="130027" cy="171078"/>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51" name="Freeform 55"/>
            <p:cNvSpPr>
              <a:spLocks/>
            </p:cNvSpPr>
            <p:nvPr/>
          </p:nvSpPr>
          <p:spPr bwMode="auto">
            <a:xfrm>
              <a:off x="1104850" y="2332715"/>
              <a:ext cx="147635" cy="116280"/>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52" name="Freeform 56"/>
            <p:cNvSpPr>
              <a:spLocks/>
            </p:cNvSpPr>
            <p:nvPr/>
          </p:nvSpPr>
          <p:spPr bwMode="auto">
            <a:xfrm>
              <a:off x="1234877" y="2379495"/>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53" name="Freeform 57"/>
            <p:cNvSpPr>
              <a:spLocks/>
            </p:cNvSpPr>
            <p:nvPr/>
          </p:nvSpPr>
          <p:spPr bwMode="auto">
            <a:xfrm>
              <a:off x="999203" y="2363456"/>
              <a:ext cx="70431" cy="24058"/>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54" name="Line 58"/>
            <p:cNvSpPr>
              <a:spLocks noChangeShapeType="1"/>
            </p:cNvSpPr>
            <p:nvPr/>
          </p:nvSpPr>
          <p:spPr bwMode="auto">
            <a:xfrm>
              <a:off x="1234877" y="233271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455" name="Line 59"/>
            <p:cNvSpPr>
              <a:spLocks noChangeShapeType="1"/>
            </p:cNvSpPr>
            <p:nvPr/>
          </p:nvSpPr>
          <p:spPr bwMode="auto">
            <a:xfrm>
              <a:off x="1217269"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456" name="Line 60"/>
            <p:cNvSpPr>
              <a:spLocks noChangeShapeType="1"/>
            </p:cNvSpPr>
            <p:nvPr/>
          </p:nvSpPr>
          <p:spPr bwMode="auto">
            <a:xfrm>
              <a:off x="1217269" y="22698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457" name="Freeform 61"/>
            <p:cNvSpPr>
              <a:spLocks/>
            </p:cNvSpPr>
            <p:nvPr/>
          </p:nvSpPr>
          <p:spPr bwMode="auto">
            <a:xfrm>
              <a:off x="1131939" y="2261878"/>
              <a:ext cx="33861"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58" name="Freeform 62"/>
            <p:cNvSpPr>
              <a:spLocks/>
            </p:cNvSpPr>
            <p:nvPr/>
          </p:nvSpPr>
          <p:spPr bwMode="auto">
            <a:xfrm>
              <a:off x="1234877" y="2347417"/>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59" name="Freeform 63"/>
            <p:cNvSpPr>
              <a:spLocks/>
            </p:cNvSpPr>
            <p:nvPr/>
          </p:nvSpPr>
          <p:spPr bwMode="auto">
            <a:xfrm>
              <a:off x="1173927" y="2269898"/>
              <a:ext cx="10836" cy="8019"/>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60" name="Freeform 64"/>
            <p:cNvSpPr>
              <a:spLocks/>
            </p:cNvSpPr>
            <p:nvPr/>
          </p:nvSpPr>
          <p:spPr bwMode="auto">
            <a:xfrm>
              <a:off x="1234877" y="230865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61" name="Line 65"/>
            <p:cNvSpPr>
              <a:spLocks noChangeShapeType="1"/>
            </p:cNvSpPr>
            <p:nvPr/>
          </p:nvSpPr>
          <p:spPr bwMode="auto">
            <a:xfrm flipH="1">
              <a:off x="1226750" y="23086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462" name="Line 66"/>
            <p:cNvSpPr>
              <a:spLocks noChangeShapeType="1"/>
            </p:cNvSpPr>
            <p:nvPr/>
          </p:nvSpPr>
          <p:spPr bwMode="auto">
            <a:xfrm>
              <a:off x="1226750" y="2301975"/>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463" name="Freeform 67"/>
            <p:cNvSpPr>
              <a:spLocks/>
            </p:cNvSpPr>
            <p:nvPr/>
          </p:nvSpPr>
          <p:spPr bwMode="auto">
            <a:xfrm>
              <a:off x="1209142" y="227791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64" name="Line 68"/>
            <p:cNvSpPr>
              <a:spLocks noChangeShapeType="1"/>
            </p:cNvSpPr>
            <p:nvPr/>
          </p:nvSpPr>
          <p:spPr bwMode="auto">
            <a:xfrm>
              <a:off x="1191534"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465" name="Freeform 69"/>
            <p:cNvSpPr>
              <a:spLocks/>
            </p:cNvSpPr>
            <p:nvPr/>
          </p:nvSpPr>
          <p:spPr bwMode="auto">
            <a:xfrm>
              <a:off x="1217269" y="2285936"/>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66" name="Freeform 70"/>
            <p:cNvSpPr>
              <a:spLocks/>
            </p:cNvSpPr>
            <p:nvPr/>
          </p:nvSpPr>
          <p:spPr bwMode="auto">
            <a:xfrm>
              <a:off x="1312080" y="3015693"/>
              <a:ext cx="17608" cy="16039"/>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67" name="Freeform 71"/>
            <p:cNvSpPr>
              <a:spLocks/>
            </p:cNvSpPr>
            <p:nvPr/>
          </p:nvSpPr>
          <p:spPr bwMode="auto">
            <a:xfrm>
              <a:off x="1303953" y="3015693"/>
              <a:ext cx="10836" cy="8019"/>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68" name="Freeform 72"/>
            <p:cNvSpPr>
              <a:spLocks/>
            </p:cNvSpPr>
            <p:nvPr/>
          </p:nvSpPr>
          <p:spPr bwMode="auto">
            <a:xfrm>
              <a:off x="1164445" y="2681555"/>
              <a:ext cx="165242" cy="358196"/>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69" name="Freeform 73"/>
            <p:cNvSpPr>
              <a:spLocks/>
            </p:cNvSpPr>
            <p:nvPr/>
          </p:nvSpPr>
          <p:spPr bwMode="auto">
            <a:xfrm>
              <a:off x="1244358" y="3054453"/>
              <a:ext cx="33861"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0" name="Freeform 74"/>
            <p:cNvSpPr>
              <a:spLocks/>
            </p:cNvSpPr>
            <p:nvPr/>
          </p:nvSpPr>
          <p:spPr bwMode="auto">
            <a:xfrm>
              <a:off x="1295827" y="2767094"/>
              <a:ext cx="44697" cy="5479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71" name="Freeform 75"/>
            <p:cNvSpPr>
              <a:spLocks/>
            </p:cNvSpPr>
            <p:nvPr/>
          </p:nvSpPr>
          <p:spPr bwMode="auto">
            <a:xfrm>
              <a:off x="1226750" y="2657497"/>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72" name="Freeform 76"/>
            <p:cNvSpPr>
              <a:spLocks/>
            </p:cNvSpPr>
            <p:nvPr/>
          </p:nvSpPr>
          <p:spPr bwMode="auto">
            <a:xfrm>
              <a:off x="1140065" y="2642795"/>
              <a:ext cx="94811" cy="421013"/>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3" name="Freeform 77"/>
            <p:cNvSpPr>
              <a:spLocks/>
            </p:cNvSpPr>
            <p:nvPr/>
          </p:nvSpPr>
          <p:spPr bwMode="auto">
            <a:xfrm>
              <a:off x="1226750" y="3047770"/>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4" name="Freeform 78"/>
            <p:cNvSpPr>
              <a:spLocks/>
            </p:cNvSpPr>
            <p:nvPr/>
          </p:nvSpPr>
          <p:spPr bwMode="auto">
            <a:xfrm>
              <a:off x="1201015" y="3069155"/>
              <a:ext cx="25734" cy="16039"/>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5" name="Freeform 79"/>
            <p:cNvSpPr>
              <a:spLocks/>
            </p:cNvSpPr>
            <p:nvPr/>
          </p:nvSpPr>
          <p:spPr bwMode="auto">
            <a:xfrm>
              <a:off x="1156319" y="2992971"/>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6" name="Freeform 80"/>
            <p:cNvSpPr>
              <a:spLocks/>
            </p:cNvSpPr>
            <p:nvPr/>
          </p:nvSpPr>
          <p:spPr bwMode="auto">
            <a:xfrm>
              <a:off x="1156319" y="2938173"/>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7" name="Freeform 81"/>
            <p:cNvSpPr>
              <a:spLocks/>
            </p:cNvSpPr>
            <p:nvPr/>
          </p:nvSpPr>
          <p:spPr bwMode="auto">
            <a:xfrm>
              <a:off x="1149547" y="2915452"/>
              <a:ext cx="9481" cy="14702"/>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8" name="Freeform 82"/>
            <p:cNvSpPr>
              <a:spLocks/>
            </p:cNvSpPr>
            <p:nvPr/>
          </p:nvSpPr>
          <p:spPr bwMode="auto">
            <a:xfrm>
              <a:off x="1184762" y="3047770"/>
              <a:ext cx="8127"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79" name="Freeform 83"/>
            <p:cNvSpPr>
              <a:spLocks/>
            </p:cNvSpPr>
            <p:nvPr/>
          </p:nvSpPr>
          <p:spPr bwMode="auto">
            <a:xfrm>
              <a:off x="1244358" y="3085193"/>
              <a:ext cx="8127"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0" name="Freeform 84"/>
            <p:cNvSpPr>
              <a:spLocks/>
            </p:cNvSpPr>
            <p:nvPr/>
          </p:nvSpPr>
          <p:spPr bwMode="auto">
            <a:xfrm>
              <a:off x="1677780" y="1725921"/>
              <a:ext cx="86685" cy="54799"/>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1" name="Freeform 85"/>
            <p:cNvSpPr>
              <a:spLocks/>
            </p:cNvSpPr>
            <p:nvPr/>
          </p:nvSpPr>
          <p:spPr bwMode="auto">
            <a:xfrm>
              <a:off x="1687262" y="2301975"/>
              <a:ext cx="69077" cy="46779"/>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2" name="Freeform 86"/>
            <p:cNvSpPr>
              <a:spLocks/>
            </p:cNvSpPr>
            <p:nvPr/>
          </p:nvSpPr>
          <p:spPr bwMode="auto">
            <a:xfrm>
              <a:off x="1756338" y="2379495"/>
              <a:ext cx="35216" cy="45443"/>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3" name="Freeform 87"/>
            <p:cNvSpPr>
              <a:spLocks/>
            </p:cNvSpPr>
            <p:nvPr/>
          </p:nvSpPr>
          <p:spPr bwMode="auto">
            <a:xfrm>
              <a:off x="1791554" y="2355437"/>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4" name="Freeform 88"/>
            <p:cNvSpPr>
              <a:spLocks/>
            </p:cNvSpPr>
            <p:nvPr/>
          </p:nvSpPr>
          <p:spPr bwMode="auto">
            <a:xfrm>
              <a:off x="1737376" y="2371475"/>
              <a:ext cx="27089" cy="32077"/>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5" name="Freeform 89"/>
            <p:cNvSpPr>
              <a:spLocks/>
            </p:cNvSpPr>
            <p:nvPr/>
          </p:nvSpPr>
          <p:spPr bwMode="auto">
            <a:xfrm>
              <a:off x="1711642" y="2340735"/>
              <a:ext cx="79912" cy="54799"/>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6" name="Freeform 90"/>
            <p:cNvSpPr>
              <a:spLocks/>
            </p:cNvSpPr>
            <p:nvPr/>
          </p:nvSpPr>
          <p:spPr bwMode="auto">
            <a:xfrm>
              <a:off x="1694034" y="2340735"/>
              <a:ext cx="36570" cy="14702"/>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7" name="Freeform 91"/>
            <p:cNvSpPr>
              <a:spLocks/>
            </p:cNvSpPr>
            <p:nvPr/>
          </p:nvSpPr>
          <p:spPr bwMode="auto">
            <a:xfrm>
              <a:off x="1694034" y="2324696"/>
              <a:ext cx="28443" cy="8019"/>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8" name="Freeform 92"/>
            <p:cNvSpPr>
              <a:spLocks/>
            </p:cNvSpPr>
            <p:nvPr/>
          </p:nvSpPr>
          <p:spPr bwMode="auto">
            <a:xfrm>
              <a:off x="1703515" y="2191041"/>
              <a:ext cx="123255" cy="133655"/>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89" name="Freeform 93"/>
            <p:cNvSpPr>
              <a:spLocks/>
            </p:cNvSpPr>
            <p:nvPr/>
          </p:nvSpPr>
          <p:spPr bwMode="auto">
            <a:xfrm>
              <a:off x="1746857" y="2215099"/>
              <a:ext cx="174724" cy="148357"/>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0" name="Freeform 94"/>
            <p:cNvSpPr>
              <a:spLocks/>
            </p:cNvSpPr>
            <p:nvPr/>
          </p:nvSpPr>
          <p:spPr bwMode="auto">
            <a:xfrm>
              <a:off x="1815934" y="2316677"/>
              <a:ext cx="78558" cy="62818"/>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1" name="Freeform 95"/>
            <p:cNvSpPr>
              <a:spLocks/>
            </p:cNvSpPr>
            <p:nvPr/>
          </p:nvSpPr>
          <p:spPr bwMode="auto">
            <a:xfrm>
              <a:off x="1303953" y="2408899"/>
              <a:ext cx="36570" cy="32077"/>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492" name="Freeform 96"/>
            <p:cNvSpPr>
              <a:spLocks/>
            </p:cNvSpPr>
            <p:nvPr/>
          </p:nvSpPr>
          <p:spPr bwMode="auto">
            <a:xfrm>
              <a:off x="1642565" y="2316677"/>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3" name="Freeform 97"/>
            <p:cNvSpPr>
              <a:spLocks/>
            </p:cNvSpPr>
            <p:nvPr/>
          </p:nvSpPr>
          <p:spPr bwMode="auto">
            <a:xfrm>
              <a:off x="2180280" y="248775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4" name="Freeform 98"/>
            <p:cNvSpPr>
              <a:spLocks/>
            </p:cNvSpPr>
            <p:nvPr/>
          </p:nvSpPr>
          <p:spPr bwMode="auto">
            <a:xfrm>
              <a:off x="2094950" y="2541217"/>
              <a:ext cx="120546" cy="10157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5" name="Freeform 99"/>
            <p:cNvSpPr>
              <a:spLocks/>
            </p:cNvSpPr>
            <p:nvPr/>
          </p:nvSpPr>
          <p:spPr bwMode="auto">
            <a:xfrm>
              <a:off x="1998784" y="2518496"/>
              <a:ext cx="121900" cy="124299"/>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6" name="Freeform 100"/>
            <p:cNvSpPr>
              <a:spLocks/>
            </p:cNvSpPr>
            <p:nvPr/>
          </p:nvSpPr>
          <p:spPr bwMode="auto">
            <a:xfrm>
              <a:off x="2206014" y="2555919"/>
              <a:ext cx="36570" cy="86876"/>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7" name="Freeform 101"/>
            <p:cNvSpPr>
              <a:spLocks/>
            </p:cNvSpPr>
            <p:nvPr/>
          </p:nvSpPr>
          <p:spPr bwMode="auto">
            <a:xfrm>
              <a:off x="1998784" y="2416918"/>
              <a:ext cx="200458" cy="180434"/>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8" name="Freeform 102"/>
            <p:cNvSpPr>
              <a:spLocks/>
            </p:cNvSpPr>
            <p:nvPr/>
          </p:nvSpPr>
          <p:spPr bwMode="auto">
            <a:xfrm>
              <a:off x="1998784" y="251047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499" name="Freeform 103"/>
            <p:cNvSpPr>
              <a:spLocks/>
            </p:cNvSpPr>
            <p:nvPr/>
          </p:nvSpPr>
          <p:spPr bwMode="auto">
            <a:xfrm>
              <a:off x="1104850" y="2408899"/>
              <a:ext cx="407688" cy="396956"/>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0" name="Freeform 104"/>
            <p:cNvSpPr>
              <a:spLocks/>
            </p:cNvSpPr>
            <p:nvPr/>
          </p:nvSpPr>
          <p:spPr bwMode="auto">
            <a:xfrm>
              <a:off x="1347296" y="2457015"/>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1" name="Freeform 105"/>
            <p:cNvSpPr>
              <a:spLocks/>
            </p:cNvSpPr>
            <p:nvPr/>
          </p:nvSpPr>
          <p:spPr bwMode="auto">
            <a:xfrm>
              <a:off x="2180280" y="2424937"/>
              <a:ext cx="54178" cy="54799"/>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2" name="Freeform 106"/>
            <p:cNvSpPr>
              <a:spLocks/>
            </p:cNvSpPr>
            <p:nvPr/>
          </p:nvSpPr>
          <p:spPr bwMode="auto">
            <a:xfrm>
              <a:off x="1981176" y="1687161"/>
              <a:ext cx="105647" cy="195136"/>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3" name="Freeform 107"/>
            <p:cNvSpPr>
              <a:spLocks/>
            </p:cNvSpPr>
            <p:nvPr/>
          </p:nvSpPr>
          <p:spPr bwMode="auto">
            <a:xfrm>
              <a:off x="2050253" y="1664440"/>
              <a:ext cx="97520" cy="155040"/>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4" name="Freeform 108"/>
            <p:cNvSpPr>
              <a:spLocks/>
            </p:cNvSpPr>
            <p:nvPr/>
          </p:nvSpPr>
          <p:spPr bwMode="auto">
            <a:xfrm>
              <a:off x="1425853" y="1415842"/>
              <a:ext cx="409043" cy="403638"/>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5" name="Freeform 109"/>
            <p:cNvSpPr>
              <a:spLocks/>
            </p:cNvSpPr>
            <p:nvPr/>
          </p:nvSpPr>
          <p:spPr bwMode="auto">
            <a:xfrm>
              <a:off x="1956796" y="1858240"/>
              <a:ext cx="16253" cy="30741"/>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6" name="Freeform 110"/>
            <p:cNvSpPr>
              <a:spLocks/>
            </p:cNvSpPr>
            <p:nvPr/>
          </p:nvSpPr>
          <p:spPr bwMode="auto">
            <a:xfrm>
              <a:off x="1956796" y="1850221"/>
              <a:ext cx="16253" cy="9356"/>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7" name="Freeform 111"/>
            <p:cNvSpPr>
              <a:spLocks/>
            </p:cNvSpPr>
            <p:nvPr/>
          </p:nvSpPr>
          <p:spPr bwMode="auto">
            <a:xfrm>
              <a:off x="1990657" y="1866259"/>
              <a:ext cx="1354" cy="16039"/>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8" name="Freeform 112"/>
            <p:cNvSpPr>
              <a:spLocks/>
            </p:cNvSpPr>
            <p:nvPr/>
          </p:nvSpPr>
          <p:spPr bwMode="auto">
            <a:xfrm>
              <a:off x="1973050" y="1874279"/>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09" name="Freeform 113"/>
            <p:cNvSpPr>
              <a:spLocks/>
            </p:cNvSpPr>
            <p:nvPr/>
          </p:nvSpPr>
          <p:spPr bwMode="auto">
            <a:xfrm>
              <a:off x="1920226" y="1648401"/>
              <a:ext cx="200458" cy="195136"/>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0" name="Freeform 114"/>
            <p:cNvSpPr>
              <a:spLocks/>
            </p:cNvSpPr>
            <p:nvPr/>
          </p:nvSpPr>
          <p:spPr bwMode="auto">
            <a:xfrm>
              <a:off x="1937834" y="1509400"/>
              <a:ext cx="69077" cy="7083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1" name="Freeform 115"/>
            <p:cNvSpPr>
              <a:spLocks/>
            </p:cNvSpPr>
            <p:nvPr/>
          </p:nvSpPr>
          <p:spPr bwMode="auto">
            <a:xfrm>
              <a:off x="1990657" y="1493362"/>
              <a:ext cx="60950" cy="32077"/>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2" name="Freeform 116"/>
            <p:cNvSpPr>
              <a:spLocks/>
            </p:cNvSpPr>
            <p:nvPr/>
          </p:nvSpPr>
          <p:spPr bwMode="auto">
            <a:xfrm>
              <a:off x="2024519" y="1530785"/>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3" name="Freeform 117"/>
            <p:cNvSpPr>
              <a:spLocks/>
            </p:cNvSpPr>
            <p:nvPr/>
          </p:nvSpPr>
          <p:spPr bwMode="auto">
            <a:xfrm>
              <a:off x="1791554" y="2100156"/>
              <a:ext cx="215357" cy="177761"/>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4" name="Freeform 118"/>
            <p:cNvSpPr>
              <a:spLocks/>
            </p:cNvSpPr>
            <p:nvPr/>
          </p:nvSpPr>
          <p:spPr bwMode="auto">
            <a:xfrm>
              <a:off x="1703515" y="2191041"/>
              <a:ext cx="88039" cy="62818"/>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5" name="Freeform 119"/>
            <p:cNvSpPr>
              <a:spLocks/>
            </p:cNvSpPr>
            <p:nvPr/>
          </p:nvSpPr>
          <p:spPr bwMode="auto">
            <a:xfrm>
              <a:off x="1746857" y="2106838"/>
              <a:ext cx="121900" cy="86876"/>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6" name="Freeform 120"/>
            <p:cNvSpPr>
              <a:spLocks/>
            </p:cNvSpPr>
            <p:nvPr/>
          </p:nvSpPr>
          <p:spPr bwMode="auto">
            <a:xfrm>
              <a:off x="1834896" y="1937096"/>
              <a:ext cx="121900"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7" name="Freeform 121"/>
            <p:cNvSpPr>
              <a:spLocks/>
            </p:cNvSpPr>
            <p:nvPr/>
          </p:nvSpPr>
          <p:spPr bwMode="auto">
            <a:xfrm>
              <a:off x="1964923" y="202931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8" name="Freeform 122"/>
            <p:cNvSpPr>
              <a:spLocks/>
            </p:cNvSpPr>
            <p:nvPr/>
          </p:nvSpPr>
          <p:spPr bwMode="auto">
            <a:xfrm>
              <a:off x="1791554" y="2013280"/>
              <a:ext cx="121900" cy="86876"/>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19" name="Freeform 123"/>
            <p:cNvSpPr>
              <a:spLocks/>
            </p:cNvSpPr>
            <p:nvPr/>
          </p:nvSpPr>
          <p:spPr bwMode="auto">
            <a:xfrm>
              <a:off x="1894492" y="2060059"/>
              <a:ext cx="18962" cy="9356"/>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0" name="Freeform 124"/>
            <p:cNvSpPr>
              <a:spLocks/>
            </p:cNvSpPr>
            <p:nvPr/>
          </p:nvSpPr>
          <p:spPr bwMode="auto">
            <a:xfrm>
              <a:off x="1791554" y="2036001"/>
              <a:ext cx="25734"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1" name="Freeform 125"/>
            <p:cNvSpPr>
              <a:spLocks/>
            </p:cNvSpPr>
            <p:nvPr/>
          </p:nvSpPr>
          <p:spPr bwMode="auto">
            <a:xfrm>
              <a:off x="1903973" y="1921058"/>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2" name="Freeform 126"/>
            <p:cNvSpPr>
              <a:spLocks/>
            </p:cNvSpPr>
            <p:nvPr/>
          </p:nvSpPr>
          <p:spPr bwMode="auto">
            <a:xfrm>
              <a:off x="1912100" y="1903683"/>
              <a:ext cx="35216" cy="25394"/>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3" name="Freeform 127"/>
            <p:cNvSpPr>
              <a:spLocks/>
            </p:cNvSpPr>
            <p:nvPr/>
          </p:nvSpPr>
          <p:spPr bwMode="auto">
            <a:xfrm>
              <a:off x="1826769" y="1834182"/>
              <a:ext cx="67722" cy="110934"/>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4" name="Freeform 128"/>
            <p:cNvSpPr>
              <a:spLocks/>
            </p:cNvSpPr>
            <p:nvPr/>
          </p:nvSpPr>
          <p:spPr bwMode="auto">
            <a:xfrm>
              <a:off x="1807807" y="1882298"/>
              <a:ext cx="18962" cy="14702"/>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5" name="Freeform 129"/>
            <p:cNvSpPr>
              <a:spLocks/>
            </p:cNvSpPr>
            <p:nvPr/>
          </p:nvSpPr>
          <p:spPr bwMode="auto">
            <a:xfrm>
              <a:off x="1815934" y="1834182"/>
              <a:ext cx="12190" cy="9356"/>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6" name="Freeform 130"/>
            <p:cNvSpPr>
              <a:spLocks/>
            </p:cNvSpPr>
            <p:nvPr/>
          </p:nvSpPr>
          <p:spPr bwMode="auto">
            <a:xfrm>
              <a:off x="1780718" y="1882298"/>
              <a:ext cx="46051" cy="46779"/>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7" name="Freeform 131"/>
            <p:cNvSpPr>
              <a:spLocks/>
            </p:cNvSpPr>
            <p:nvPr/>
          </p:nvSpPr>
          <p:spPr bwMode="auto">
            <a:xfrm>
              <a:off x="1964923" y="2448995"/>
              <a:ext cx="62305" cy="54799"/>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8" name="Freeform 132"/>
            <p:cNvSpPr>
              <a:spLocks/>
            </p:cNvSpPr>
            <p:nvPr/>
          </p:nvSpPr>
          <p:spPr bwMode="auto">
            <a:xfrm>
              <a:off x="1973050" y="2448995"/>
              <a:ext cx="18962" cy="8019"/>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29" name="Freeform 133"/>
            <p:cNvSpPr>
              <a:spLocks/>
            </p:cNvSpPr>
            <p:nvPr/>
          </p:nvSpPr>
          <p:spPr bwMode="auto">
            <a:xfrm>
              <a:off x="1903973" y="2332715"/>
              <a:ext cx="123255"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0" name="Freeform 134"/>
            <p:cNvSpPr>
              <a:spLocks/>
            </p:cNvSpPr>
            <p:nvPr/>
          </p:nvSpPr>
          <p:spPr bwMode="auto">
            <a:xfrm>
              <a:off x="1886365" y="2347417"/>
              <a:ext cx="27089"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1" name="Freeform 135"/>
            <p:cNvSpPr>
              <a:spLocks/>
            </p:cNvSpPr>
            <p:nvPr/>
          </p:nvSpPr>
          <p:spPr bwMode="auto">
            <a:xfrm>
              <a:off x="1876884" y="2355437"/>
              <a:ext cx="17608" cy="48116"/>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2" name="Freeform 136"/>
            <p:cNvSpPr>
              <a:spLocks/>
            </p:cNvSpPr>
            <p:nvPr/>
          </p:nvSpPr>
          <p:spPr bwMode="auto">
            <a:xfrm>
              <a:off x="1843023" y="2355437"/>
              <a:ext cx="43342" cy="62818"/>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3" name="Freeform 137"/>
            <p:cNvSpPr>
              <a:spLocks/>
            </p:cNvSpPr>
            <p:nvPr/>
          </p:nvSpPr>
          <p:spPr bwMode="auto">
            <a:xfrm>
              <a:off x="1876884" y="2239157"/>
              <a:ext cx="150343" cy="109597"/>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4" name="Freeform 138"/>
            <p:cNvSpPr>
              <a:spLocks/>
            </p:cNvSpPr>
            <p:nvPr/>
          </p:nvSpPr>
          <p:spPr bwMode="auto">
            <a:xfrm>
              <a:off x="2006911" y="2239157"/>
              <a:ext cx="113773" cy="156376"/>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5" name="Line 139"/>
            <p:cNvSpPr>
              <a:spLocks noChangeShapeType="1"/>
            </p:cNvSpPr>
            <p:nvPr/>
          </p:nvSpPr>
          <p:spPr bwMode="auto">
            <a:xfrm>
              <a:off x="1956796" y="2457015"/>
              <a:ext cx="0" cy="6683"/>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GB" dirty="0">
                <a:solidFill>
                  <a:prstClr val="black"/>
                </a:solidFill>
                <a:latin typeface="Century Gothic"/>
              </a:endParaRPr>
            </a:p>
          </p:txBody>
        </p:sp>
        <p:sp>
          <p:nvSpPr>
            <p:cNvPr id="536" name="Line 140"/>
            <p:cNvSpPr>
              <a:spLocks noChangeShapeType="1"/>
            </p:cNvSpPr>
            <p:nvPr/>
          </p:nvSpPr>
          <p:spPr bwMode="auto">
            <a:xfrm>
              <a:off x="1928353" y="1942443"/>
              <a:ext cx="9481"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GB" dirty="0">
                <a:solidFill>
                  <a:prstClr val="black"/>
                </a:solidFill>
                <a:latin typeface="Century Gothic"/>
              </a:endParaRPr>
            </a:p>
          </p:txBody>
        </p:sp>
        <p:sp>
          <p:nvSpPr>
            <p:cNvPr id="537" name="Freeform 141"/>
            <p:cNvSpPr>
              <a:spLocks/>
            </p:cNvSpPr>
            <p:nvPr/>
          </p:nvSpPr>
          <p:spPr bwMode="auto">
            <a:xfrm>
              <a:off x="1928353" y="1888981"/>
              <a:ext cx="78558" cy="85539"/>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8" name="Freeform 142"/>
            <p:cNvSpPr>
              <a:spLocks/>
            </p:cNvSpPr>
            <p:nvPr/>
          </p:nvSpPr>
          <p:spPr bwMode="auto">
            <a:xfrm>
              <a:off x="1998784" y="1927741"/>
              <a:ext cx="96166" cy="40097"/>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39" name="Freeform 143"/>
            <p:cNvSpPr>
              <a:spLocks/>
            </p:cNvSpPr>
            <p:nvPr/>
          </p:nvSpPr>
          <p:spPr bwMode="auto">
            <a:xfrm>
              <a:off x="1973050" y="1888981"/>
              <a:ext cx="43342" cy="56135"/>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0" name="Freeform 144"/>
            <p:cNvSpPr>
              <a:spLocks/>
            </p:cNvSpPr>
            <p:nvPr/>
          </p:nvSpPr>
          <p:spPr bwMode="auto">
            <a:xfrm>
              <a:off x="1947315" y="1974520"/>
              <a:ext cx="112419" cy="10157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1" name="Freeform 145"/>
            <p:cNvSpPr>
              <a:spLocks/>
            </p:cNvSpPr>
            <p:nvPr/>
          </p:nvSpPr>
          <p:spPr bwMode="auto">
            <a:xfrm>
              <a:off x="2006911" y="2076098"/>
              <a:ext cx="28443"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2" name="Freeform 146"/>
            <p:cNvSpPr>
              <a:spLocks/>
            </p:cNvSpPr>
            <p:nvPr/>
          </p:nvSpPr>
          <p:spPr bwMode="auto">
            <a:xfrm>
              <a:off x="1964923" y="204402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3" name="Freeform 147"/>
            <p:cNvSpPr>
              <a:spLocks/>
            </p:cNvSpPr>
            <p:nvPr/>
          </p:nvSpPr>
          <p:spPr bwMode="auto">
            <a:xfrm>
              <a:off x="1937834" y="1966501"/>
              <a:ext cx="35216"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4" name="Freeform 148"/>
            <p:cNvSpPr>
              <a:spLocks/>
            </p:cNvSpPr>
            <p:nvPr/>
          </p:nvSpPr>
          <p:spPr bwMode="auto">
            <a:xfrm>
              <a:off x="1973050" y="1950462"/>
              <a:ext cx="69077" cy="3341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5" name="Freeform 149"/>
            <p:cNvSpPr>
              <a:spLocks/>
            </p:cNvSpPr>
            <p:nvPr/>
          </p:nvSpPr>
          <p:spPr bwMode="auto">
            <a:xfrm>
              <a:off x="2034000" y="1958481"/>
              <a:ext cx="60950" cy="32077"/>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6" name="Freeform 150"/>
            <p:cNvSpPr>
              <a:spLocks/>
            </p:cNvSpPr>
            <p:nvPr/>
          </p:nvSpPr>
          <p:spPr bwMode="auto">
            <a:xfrm>
              <a:off x="2066506" y="2029318"/>
              <a:ext cx="20317" cy="30741"/>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7" name="Oval 151"/>
            <p:cNvSpPr>
              <a:spLocks noChangeArrowheads="1"/>
            </p:cNvSpPr>
            <p:nvPr/>
          </p:nvSpPr>
          <p:spPr bwMode="auto">
            <a:xfrm>
              <a:off x="1998784" y="2092136"/>
              <a:ext cx="8127"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548" name="Freeform 152"/>
            <p:cNvSpPr>
              <a:spLocks/>
            </p:cNvSpPr>
            <p:nvPr/>
          </p:nvSpPr>
          <p:spPr bwMode="auto">
            <a:xfrm>
              <a:off x="1956796" y="2090800"/>
              <a:ext cx="41988" cy="7083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49" name="Freeform 153"/>
            <p:cNvSpPr>
              <a:spLocks/>
            </p:cNvSpPr>
            <p:nvPr/>
          </p:nvSpPr>
          <p:spPr bwMode="auto">
            <a:xfrm>
              <a:off x="1973050" y="2137579"/>
              <a:ext cx="157116" cy="140338"/>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50" name="Freeform 154"/>
            <p:cNvSpPr>
              <a:spLocks/>
            </p:cNvSpPr>
            <p:nvPr/>
          </p:nvSpPr>
          <p:spPr bwMode="auto">
            <a:xfrm>
              <a:off x="2006911" y="1982539"/>
              <a:ext cx="96166" cy="7083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51" name="Freeform 155"/>
            <p:cNvSpPr>
              <a:spLocks/>
            </p:cNvSpPr>
            <p:nvPr/>
          </p:nvSpPr>
          <p:spPr bwMode="auto">
            <a:xfrm>
              <a:off x="2085469" y="2029318"/>
              <a:ext cx="51469" cy="62818"/>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52" name="Freeform 156"/>
            <p:cNvSpPr>
              <a:spLocks/>
            </p:cNvSpPr>
            <p:nvPr/>
          </p:nvSpPr>
          <p:spPr bwMode="auto">
            <a:xfrm>
              <a:off x="2077342" y="1958481"/>
              <a:ext cx="86685" cy="54799"/>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53" name="Freeform 157"/>
            <p:cNvSpPr>
              <a:spLocks/>
            </p:cNvSpPr>
            <p:nvPr/>
          </p:nvSpPr>
          <p:spPr bwMode="auto">
            <a:xfrm>
              <a:off x="2094950" y="2006597"/>
              <a:ext cx="60950" cy="30741"/>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54" name="Freeform 158"/>
            <p:cNvSpPr>
              <a:spLocks/>
            </p:cNvSpPr>
            <p:nvPr/>
          </p:nvSpPr>
          <p:spPr bwMode="auto">
            <a:xfrm>
              <a:off x="2119330" y="2145598"/>
              <a:ext cx="123255" cy="108261"/>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55" name="Line 159"/>
            <p:cNvSpPr>
              <a:spLocks noChangeShapeType="1"/>
            </p:cNvSpPr>
            <p:nvPr/>
          </p:nvSpPr>
          <p:spPr bwMode="auto">
            <a:xfrm>
              <a:off x="2215495"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56" name="Line 160"/>
            <p:cNvSpPr>
              <a:spLocks noChangeShapeType="1"/>
            </p:cNvSpPr>
            <p:nvPr/>
          </p:nvSpPr>
          <p:spPr bwMode="auto">
            <a:xfrm>
              <a:off x="2215495" y="216163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57" name="Line 161"/>
            <p:cNvSpPr>
              <a:spLocks noChangeShapeType="1"/>
            </p:cNvSpPr>
            <p:nvPr/>
          </p:nvSpPr>
          <p:spPr bwMode="auto">
            <a:xfrm flipV="1">
              <a:off x="2234458" y="2161637"/>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58" name="Line 162"/>
            <p:cNvSpPr>
              <a:spLocks noChangeShapeType="1"/>
            </p:cNvSpPr>
            <p:nvPr/>
          </p:nvSpPr>
          <p:spPr bwMode="auto">
            <a:xfrm flipV="1">
              <a:off x="2234458"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59" name="Line 163"/>
            <p:cNvSpPr>
              <a:spLocks noChangeShapeType="1"/>
            </p:cNvSpPr>
            <p:nvPr/>
          </p:nvSpPr>
          <p:spPr bwMode="auto">
            <a:xfrm flipV="1">
              <a:off x="2234458"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0" name="Line 164"/>
            <p:cNvSpPr>
              <a:spLocks noChangeShapeType="1"/>
            </p:cNvSpPr>
            <p:nvPr/>
          </p:nvSpPr>
          <p:spPr bwMode="auto">
            <a:xfrm flipV="1">
              <a:off x="2234458" y="2122877"/>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1" name="Freeform 165"/>
            <p:cNvSpPr>
              <a:spLocks/>
            </p:cNvSpPr>
            <p:nvPr/>
          </p:nvSpPr>
          <p:spPr bwMode="auto">
            <a:xfrm>
              <a:off x="2199242" y="2100156"/>
              <a:ext cx="16253" cy="14702"/>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562" name="Freeform 166"/>
            <p:cNvSpPr>
              <a:spLocks/>
            </p:cNvSpPr>
            <p:nvPr/>
          </p:nvSpPr>
          <p:spPr bwMode="auto">
            <a:xfrm>
              <a:off x="2234458" y="2122877"/>
              <a:ext cx="0" cy="22721"/>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63" name="Line 167"/>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4" name="Line 168"/>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5" name="Line 169"/>
            <p:cNvSpPr>
              <a:spLocks noChangeShapeType="1"/>
            </p:cNvSpPr>
            <p:nvPr/>
          </p:nvSpPr>
          <p:spPr bwMode="auto">
            <a:xfrm>
              <a:off x="2234458" y="212956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6" name="Line 170"/>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7" name="Line 171"/>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8" name="Line 172"/>
            <p:cNvSpPr>
              <a:spLocks noChangeShapeType="1"/>
            </p:cNvSpPr>
            <p:nvPr/>
          </p:nvSpPr>
          <p:spPr bwMode="auto">
            <a:xfrm>
              <a:off x="2234458" y="212956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69" name="Line 173"/>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70" name="Line 174"/>
            <p:cNvSpPr>
              <a:spLocks noChangeShapeType="1"/>
            </p:cNvSpPr>
            <p:nvPr/>
          </p:nvSpPr>
          <p:spPr bwMode="auto">
            <a:xfrm flipH="1">
              <a:off x="2224977"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71" name="Line 175"/>
            <p:cNvSpPr>
              <a:spLocks noChangeShapeType="1"/>
            </p:cNvSpPr>
            <p:nvPr/>
          </p:nvSpPr>
          <p:spPr bwMode="auto">
            <a:xfrm>
              <a:off x="2224977"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72" name="Line 176"/>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73" name="Freeform 177"/>
            <p:cNvSpPr>
              <a:spLocks/>
            </p:cNvSpPr>
            <p:nvPr/>
          </p:nvSpPr>
          <p:spPr bwMode="auto">
            <a:xfrm>
              <a:off x="2215495" y="2122877"/>
              <a:ext cx="18962" cy="54799"/>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74" name="Freeform 178"/>
            <p:cNvSpPr>
              <a:spLocks/>
            </p:cNvSpPr>
            <p:nvPr/>
          </p:nvSpPr>
          <p:spPr bwMode="auto">
            <a:xfrm>
              <a:off x="2234458" y="2106838"/>
              <a:ext cx="8127"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575" name="Freeform 179"/>
            <p:cNvSpPr>
              <a:spLocks/>
            </p:cNvSpPr>
            <p:nvPr/>
          </p:nvSpPr>
          <p:spPr bwMode="auto">
            <a:xfrm>
              <a:off x="2024519" y="2355437"/>
              <a:ext cx="131381" cy="93559"/>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76" name="Freeform 180"/>
            <p:cNvSpPr>
              <a:spLocks/>
            </p:cNvSpPr>
            <p:nvPr/>
          </p:nvSpPr>
          <p:spPr bwMode="auto">
            <a:xfrm>
              <a:off x="2180280" y="2471717"/>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77" name="Freeform 181"/>
            <p:cNvSpPr>
              <a:spLocks/>
            </p:cNvSpPr>
            <p:nvPr/>
          </p:nvSpPr>
          <p:spPr bwMode="auto">
            <a:xfrm>
              <a:off x="1990657" y="2432957"/>
              <a:ext cx="69077" cy="77520"/>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78" name="Freeform 182"/>
            <p:cNvSpPr>
              <a:spLocks/>
            </p:cNvSpPr>
            <p:nvPr/>
          </p:nvSpPr>
          <p:spPr bwMode="auto">
            <a:xfrm>
              <a:off x="1964923" y="2340735"/>
              <a:ext cx="77203" cy="108261"/>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79" name="Freeform 183"/>
            <p:cNvSpPr>
              <a:spLocks/>
            </p:cNvSpPr>
            <p:nvPr/>
          </p:nvSpPr>
          <p:spPr bwMode="auto">
            <a:xfrm>
              <a:off x="2094950" y="2239157"/>
              <a:ext cx="181496" cy="20983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0" name="Freeform 184"/>
            <p:cNvSpPr>
              <a:spLocks/>
            </p:cNvSpPr>
            <p:nvPr/>
          </p:nvSpPr>
          <p:spPr bwMode="auto">
            <a:xfrm>
              <a:off x="2319788" y="2587997"/>
              <a:ext cx="79912" cy="132319"/>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1" name="Freeform 185"/>
            <p:cNvSpPr>
              <a:spLocks/>
            </p:cNvSpPr>
            <p:nvPr/>
          </p:nvSpPr>
          <p:spPr bwMode="auto">
            <a:xfrm>
              <a:off x="1990657" y="2626757"/>
              <a:ext cx="139508" cy="125636"/>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2" name="Freeform 186"/>
            <p:cNvSpPr>
              <a:spLocks/>
            </p:cNvSpPr>
            <p:nvPr/>
          </p:nvSpPr>
          <p:spPr bwMode="auto">
            <a:xfrm>
              <a:off x="2042126" y="2689574"/>
              <a:ext cx="165242" cy="124299"/>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3" name="Freeform 187"/>
            <p:cNvSpPr>
              <a:spLocks/>
            </p:cNvSpPr>
            <p:nvPr/>
          </p:nvSpPr>
          <p:spPr bwMode="auto">
            <a:xfrm>
              <a:off x="2146419" y="2752392"/>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4" name="Freeform 188"/>
            <p:cNvSpPr>
              <a:spLocks/>
            </p:cNvSpPr>
            <p:nvPr/>
          </p:nvSpPr>
          <p:spPr bwMode="auto">
            <a:xfrm>
              <a:off x="2180280" y="272031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5" name="Freeform 189"/>
            <p:cNvSpPr>
              <a:spLocks/>
            </p:cNvSpPr>
            <p:nvPr/>
          </p:nvSpPr>
          <p:spPr bwMode="auto">
            <a:xfrm>
              <a:off x="2077342" y="2642795"/>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6" name="Freeform 190"/>
            <p:cNvSpPr>
              <a:spLocks/>
            </p:cNvSpPr>
            <p:nvPr/>
          </p:nvSpPr>
          <p:spPr bwMode="auto">
            <a:xfrm>
              <a:off x="2188406" y="2571958"/>
              <a:ext cx="97520" cy="164396"/>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7" name="Freeform 191"/>
            <p:cNvSpPr>
              <a:spLocks/>
            </p:cNvSpPr>
            <p:nvPr/>
          </p:nvSpPr>
          <p:spPr bwMode="auto">
            <a:xfrm>
              <a:off x="2128811" y="2610718"/>
              <a:ext cx="78558" cy="80193"/>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88" name="Oval 192"/>
            <p:cNvSpPr>
              <a:spLocks noChangeArrowheads="1"/>
            </p:cNvSpPr>
            <p:nvPr/>
          </p:nvSpPr>
          <p:spPr bwMode="auto">
            <a:xfrm>
              <a:off x="2415953" y="2642795"/>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589" name="Oval 193"/>
            <p:cNvSpPr>
              <a:spLocks noChangeArrowheads="1"/>
            </p:cNvSpPr>
            <p:nvPr/>
          </p:nvSpPr>
          <p:spPr bwMode="auto">
            <a:xfrm>
              <a:off x="2406472" y="2658834"/>
              <a:ext cx="9481" cy="6683"/>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590" name="Freeform 194"/>
            <p:cNvSpPr>
              <a:spLocks/>
            </p:cNvSpPr>
            <p:nvPr/>
          </p:nvSpPr>
          <p:spPr bwMode="auto">
            <a:xfrm>
              <a:off x="2406472" y="2657497"/>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91" name="Line 195"/>
            <p:cNvSpPr>
              <a:spLocks noChangeShapeType="1"/>
            </p:cNvSpPr>
            <p:nvPr/>
          </p:nvSpPr>
          <p:spPr bwMode="auto">
            <a:xfrm>
              <a:off x="2424080" y="264279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92" name="Line 196"/>
            <p:cNvSpPr>
              <a:spLocks noChangeShapeType="1"/>
            </p:cNvSpPr>
            <p:nvPr/>
          </p:nvSpPr>
          <p:spPr bwMode="auto">
            <a:xfrm>
              <a:off x="2224977" y="21696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93" name="Line 197"/>
            <p:cNvSpPr>
              <a:spLocks noChangeShapeType="1"/>
            </p:cNvSpPr>
            <p:nvPr/>
          </p:nvSpPr>
          <p:spPr bwMode="auto">
            <a:xfrm>
              <a:off x="2224977" y="216965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94" name="Line 198"/>
            <p:cNvSpPr>
              <a:spLocks noChangeShapeType="1"/>
            </p:cNvSpPr>
            <p:nvPr/>
          </p:nvSpPr>
          <p:spPr bwMode="auto">
            <a:xfrm>
              <a:off x="2234458" y="21696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595" name="Freeform 199"/>
            <p:cNvSpPr>
              <a:spLocks/>
            </p:cNvSpPr>
            <p:nvPr/>
          </p:nvSpPr>
          <p:spPr bwMode="auto">
            <a:xfrm>
              <a:off x="2311661" y="2347417"/>
              <a:ext cx="17608" cy="1603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96" name="Freeform 200"/>
            <p:cNvSpPr>
              <a:spLocks/>
            </p:cNvSpPr>
            <p:nvPr/>
          </p:nvSpPr>
          <p:spPr bwMode="auto">
            <a:xfrm>
              <a:off x="2215495" y="2292619"/>
              <a:ext cx="157116" cy="141674"/>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97" name="Freeform 201"/>
            <p:cNvSpPr>
              <a:spLocks/>
            </p:cNvSpPr>
            <p:nvPr/>
          </p:nvSpPr>
          <p:spPr bwMode="auto">
            <a:xfrm>
              <a:off x="2180280" y="2471717"/>
              <a:ext cx="105647" cy="109597"/>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98" name="Freeform 202"/>
            <p:cNvSpPr>
              <a:spLocks/>
            </p:cNvSpPr>
            <p:nvPr/>
          </p:nvSpPr>
          <p:spPr bwMode="auto">
            <a:xfrm>
              <a:off x="2302180" y="2347417"/>
              <a:ext cx="104292" cy="132319"/>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599" name="Freeform 203"/>
            <p:cNvSpPr>
              <a:spLocks/>
            </p:cNvSpPr>
            <p:nvPr/>
          </p:nvSpPr>
          <p:spPr bwMode="auto">
            <a:xfrm>
              <a:off x="2224977" y="2424937"/>
              <a:ext cx="88039" cy="85539"/>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00" name="Oval 204"/>
            <p:cNvSpPr>
              <a:spLocks noChangeArrowheads="1"/>
            </p:cNvSpPr>
            <p:nvPr/>
          </p:nvSpPr>
          <p:spPr bwMode="auto">
            <a:xfrm>
              <a:off x="2337396" y="2565275"/>
              <a:ext cx="0" cy="6683"/>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601" name="Oval 205"/>
            <p:cNvSpPr>
              <a:spLocks noChangeArrowheads="1"/>
            </p:cNvSpPr>
            <p:nvPr/>
          </p:nvSpPr>
          <p:spPr bwMode="auto">
            <a:xfrm>
              <a:off x="2415953" y="2502457"/>
              <a:ext cx="1354"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602" name="Freeform 206"/>
            <p:cNvSpPr>
              <a:spLocks/>
            </p:cNvSpPr>
            <p:nvPr/>
          </p:nvSpPr>
          <p:spPr bwMode="auto">
            <a:xfrm>
              <a:off x="2319788" y="2292619"/>
              <a:ext cx="44697" cy="48116"/>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03" name="Line 207"/>
            <p:cNvSpPr>
              <a:spLocks noChangeShapeType="1"/>
            </p:cNvSpPr>
            <p:nvPr/>
          </p:nvSpPr>
          <p:spPr bwMode="auto">
            <a:xfrm>
              <a:off x="2319788"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04" name="Line 208"/>
            <p:cNvSpPr>
              <a:spLocks noChangeShapeType="1"/>
            </p:cNvSpPr>
            <p:nvPr/>
          </p:nvSpPr>
          <p:spPr bwMode="auto">
            <a:xfrm flipV="1">
              <a:off x="2329269" y="228460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05" name="Line 209"/>
            <p:cNvSpPr>
              <a:spLocks noChangeShapeType="1"/>
            </p:cNvSpPr>
            <p:nvPr/>
          </p:nvSpPr>
          <p:spPr bwMode="auto">
            <a:xfrm>
              <a:off x="2337396" y="228593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06" name="Freeform 210"/>
            <p:cNvSpPr>
              <a:spLocks/>
            </p:cNvSpPr>
            <p:nvPr/>
          </p:nvSpPr>
          <p:spPr bwMode="auto">
            <a:xfrm>
              <a:off x="2388864" y="2185695"/>
              <a:ext cx="10836" cy="14702"/>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607" name="Freeform 211"/>
            <p:cNvSpPr>
              <a:spLocks/>
            </p:cNvSpPr>
            <p:nvPr/>
          </p:nvSpPr>
          <p:spPr bwMode="auto">
            <a:xfrm>
              <a:off x="2329269" y="2169656"/>
              <a:ext cx="43342" cy="8019"/>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08" name="Line 212"/>
            <p:cNvSpPr>
              <a:spLocks noChangeShapeType="1"/>
            </p:cNvSpPr>
            <p:nvPr/>
          </p:nvSpPr>
          <p:spPr bwMode="auto">
            <a:xfrm>
              <a:off x="2345522"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09" name="Line 213"/>
            <p:cNvSpPr>
              <a:spLocks noChangeShapeType="1"/>
            </p:cNvSpPr>
            <p:nvPr/>
          </p:nvSpPr>
          <p:spPr bwMode="auto">
            <a:xfrm>
              <a:off x="2364484" y="2292619"/>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10" name="Line 214"/>
            <p:cNvSpPr>
              <a:spLocks noChangeShapeType="1"/>
            </p:cNvSpPr>
            <p:nvPr/>
          </p:nvSpPr>
          <p:spPr bwMode="auto">
            <a:xfrm>
              <a:off x="2372611"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11" name="Line 215"/>
            <p:cNvSpPr>
              <a:spLocks noChangeShapeType="1"/>
            </p:cNvSpPr>
            <p:nvPr/>
          </p:nvSpPr>
          <p:spPr bwMode="auto">
            <a:xfrm flipV="1">
              <a:off x="2380738" y="22846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12" name="Freeform 216"/>
            <p:cNvSpPr>
              <a:spLocks/>
            </p:cNvSpPr>
            <p:nvPr/>
          </p:nvSpPr>
          <p:spPr bwMode="auto">
            <a:xfrm>
              <a:off x="2345522" y="2277917"/>
              <a:ext cx="88039" cy="62818"/>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13" name="Line 217"/>
            <p:cNvSpPr>
              <a:spLocks noChangeShapeType="1"/>
            </p:cNvSpPr>
            <p:nvPr/>
          </p:nvSpPr>
          <p:spPr bwMode="auto">
            <a:xfrm>
              <a:off x="2388864" y="228593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14" name="Freeform 218"/>
            <p:cNvSpPr>
              <a:spLocks/>
            </p:cNvSpPr>
            <p:nvPr/>
          </p:nvSpPr>
          <p:spPr bwMode="auto">
            <a:xfrm>
              <a:off x="2006911" y="1858240"/>
              <a:ext cx="96166" cy="10157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15" name="Freeform 219"/>
            <p:cNvSpPr>
              <a:spLocks/>
            </p:cNvSpPr>
            <p:nvPr/>
          </p:nvSpPr>
          <p:spPr bwMode="auto">
            <a:xfrm>
              <a:off x="2112558" y="2106838"/>
              <a:ext cx="24380"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 name="T15" fmla="*/ 0 w 46"/>
                <a:gd name="T16" fmla="*/ 0 h 1"/>
                <a:gd name="T17" fmla="*/ 46 w 46"/>
                <a:gd name="T18" fmla="*/ 0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16" name="Freeform 220"/>
            <p:cNvSpPr>
              <a:spLocks/>
            </p:cNvSpPr>
            <p:nvPr/>
          </p:nvSpPr>
          <p:spPr bwMode="auto">
            <a:xfrm>
              <a:off x="2234458" y="2076098"/>
              <a:ext cx="67722" cy="62818"/>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17" name="Freeform 221"/>
            <p:cNvSpPr>
              <a:spLocks/>
            </p:cNvSpPr>
            <p:nvPr/>
          </p:nvSpPr>
          <p:spPr bwMode="auto">
            <a:xfrm>
              <a:off x="2224977" y="2122877"/>
              <a:ext cx="44697" cy="54799"/>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18" name="Freeform 222"/>
            <p:cNvSpPr>
              <a:spLocks/>
            </p:cNvSpPr>
            <p:nvPr/>
          </p:nvSpPr>
          <p:spPr bwMode="auto">
            <a:xfrm>
              <a:off x="2136938" y="2029318"/>
              <a:ext cx="182850" cy="7083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19" name="Freeform 223"/>
            <p:cNvSpPr>
              <a:spLocks/>
            </p:cNvSpPr>
            <p:nvPr/>
          </p:nvSpPr>
          <p:spPr bwMode="auto">
            <a:xfrm>
              <a:off x="2136938" y="2029318"/>
              <a:ext cx="27089" cy="1470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20" name="Freeform 224"/>
            <p:cNvSpPr>
              <a:spLocks/>
            </p:cNvSpPr>
            <p:nvPr/>
          </p:nvSpPr>
          <p:spPr bwMode="auto">
            <a:xfrm>
              <a:off x="2260192" y="2076098"/>
              <a:ext cx="112419" cy="93559"/>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21" name="Freeform 225"/>
            <p:cNvSpPr>
              <a:spLocks/>
            </p:cNvSpPr>
            <p:nvPr/>
          </p:nvSpPr>
          <p:spPr bwMode="auto">
            <a:xfrm>
              <a:off x="2224977" y="2129560"/>
              <a:ext cx="224838" cy="172415"/>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22" name="Freeform 226"/>
            <p:cNvSpPr>
              <a:spLocks/>
            </p:cNvSpPr>
            <p:nvPr/>
          </p:nvSpPr>
          <p:spPr bwMode="auto">
            <a:xfrm>
              <a:off x="2581196" y="2052040"/>
              <a:ext cx="277661" cy="327455"/>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23" name="Freeform 227"/>
            <p:cNvSpPr>
              <a:spLocks/>
            </p:cNvSpPr>
            <p:nvPr/>
          </p:nvSpPr>
          <p:spPr bwMode="auto">
            <a:xfrm>
              <a:off x="2311661" y="2052040"/>
              <a:ext cx="207230" cy="156376"/>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24" name="Line 228"/>
            <p:cNvSpPr>
              <a:spLocks noChangeShapeType="1"/>
            </p:cNvSpPr>
            <p:nvPr/>
          </p:nvSpPr>
          <p:spPr bwMode="auto">
            <a:xfrm>
              <a:off x="2406472"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25" name="Line 229"/>
            <p:cNvSpPr>
              <a:spLocks noChangeShapeType="1"/>
            </p:cNvSpPr>
            <p:nvPr/>
          </p:nvSpPr>
          <p:spPr bwMode="auto">
            <a:xfrm flipV="1">
              <a:off x="2415953" y="2269898"/>
              <a:ext cx="16253"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26" name="Line 230"/>
            <p:cNvSpPr>
              <a:spLocks noChangeShapeType="1"/>
            </p:cNvSpPr>
            <p:nvPr/>
          </p:nvSpPr>
          <p:spPr bwMode="auto">
            <a:xfrm flipV="1">
              <a:off x="2432207" y="225385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27" name="Line 231"/>
            <p:cNvSpPr>
              <a:spLocks noChangeShapeType="1"/>
            </p:cNvSpPr>
            <p:nvPr/>
          </p:nvSpPr>
          <p:spPr bwMode="auto">
            <a:xfrm flipV="1">
              <a:off x="2440333" y="2247176"/>
              <a:ext cx="9481"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28" name="Line 232"/>
            <p:cNvSpPr>
              <a:spLocks noChangeShapeType="1"/>
            </p:cNvSpPr>
            <p:nvPr/>
          </p:nvSpPr>
          <p:spPr bwMode="auto">
            <a:xfrm flipH="1" flipV="1">
              <a:off x="2440333" y="2237820"/>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29" name="Line 233"/>
            <p:cNvSpPr>
              <a:spLocks noChangeShapeType="1"/>
            </p:cNvSpPr>
            <p:nvPr/>
          </p:nvSpPr>
          <p:spPr bwMode="auto">
            <a:xfrm flipH="1">
              <a:off x="2432207" y="223915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30" name="Line 234"/>
            <p:cNvSpPr>
              <a:spLocks noChangeShapeType="1"/>
            </p:cNvSpPr>
            <p:nvPr/>
          </p:nvSpPr>
          <p:spPr bwMode="auto">
            <a:xfrm flipH="1">
              <a:off x="2415953" y="22311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31" name="Line 235"/>
            <p:cNvSpPr>
              <a:spLocks noChangeShapeType="1"/>
            </p:cNvSpPr>
            <p:nvPr/>
          </p:nvSpPr>
          <p:spPr bwMode="auto">
            <a:xfrm>
              <a:off x="2424080" y="2277917"/>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32" name="Line 236"/>
            <p:cNvSpPr>
              <a:spLocks noChangeShapeType="1"/>
            </p:cNvSpPr>
            <p:nvPr/>
          </p:nvSpPr>
          <p:spPr bwMode="auto">
            <a:xfrm>
              <a:off x="2424080" y="2285936"/>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33" name="Freeform 237"/>
            <p:cNvSpPr>
              <a:spLocks/>
            </p:cNvSpPr>
            <p:nvPr/>
          </p:nvSpPr>
          <p:spPr bwMode="auto">
            <a:xfrm>
              <a:off x="2424080" y="2207080"/>
              <a:ext cx="60950" cy="86876"/>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34" name="Freeform 238"/>
            <p:cNvSpPr>
              <a:spLocks/>
            </p:cNvSpPr>
            <p:nvPr/>
          </p:nvSpPr>
          <p:spPr bwMode="auto">
            <a:xfrm>
              <a:off x="2415953" y="2199060"/>
              <a:ext cx="43342" cy="3341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35" name="Freeform 239"/>
            <p:cNvSpPr>
              <a:spLocks/>
            </p:cNvSpPr>
            <p:nvPr/>
          </p:nvSpPr>
          <p:spPr bwMode="auto">
            <a:xfrm>
              <a:off x="2449815" y="2191041"/>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36" name="Freeform 240"/>
            <p:cNvSpPr>
              <a:spLocks/>
            </p:cNvSpPr>
            <p:nvPr/>
          </p:nvSpPr>
          <p:spPr bwMode="auto">
            <a:xfrm>
              <a:off x="2398346" y="219906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637" name="Line 241"/>
            <p:cNvSpPr>
              <a:spLocks noChangeShapeType="1"/>
            </p:cNvSpPr>
            <p:nvPr/>
          </p:nvSpPr>
          <p:spPr bwMode="auto">
            <a:xfrm>
              <a:off x="2415953" y="22311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38" name="Line 242"/>
            <p:cNvSpPr>
              <a:spLocks noChangeShapeType="1"/>
            </p:cNvSpPr>
            <p:nvPr/>
          </p:nvSpPr>
          <p:spPr bwMode="auto">
            <a:xfrm flipH="1" flipV="1">
              <a:off x="2406472" y="222311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39" name="Line 243"/>
            <p:cNvSpPr>
              <a:spLocks noChangeShapeType="1"/>
            </p:cNvSpPr>
            <p:nvPr/>
          </p:nvSpPr>
          <p:spPr bwMode="auto">
            <a:xfrm>
              <a:off x="2449815" y="22231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40" name="Line 244"/>
            <p:cNvSpPr>
              <a:spLocks noChangeShapeType="1"/>
            </p:cNvSpPr>
            <p:nvPr/>
          </p:nvSpPr>
          <p:spPr bwMode="auto">
            <a:xfrm>
              <a:off x="2459296" y="220708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41" name="Line 245"/>
            <p:cNvSpPr>
              <a:spLocks noChangeShapeType="1"/>
            </p:cNvSpPr>
            <p:nvPr/>
          </p:nvSpPr>
          <p:spPr bwMode="auto">
            <a:xfrm>
              <a:off x="2449815" y="221509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42" name="Freeform 246"/>
            <p:cNvSpPr>
              <a:spLocks/>
            </p:cNvSpPr>
            <p:nvPr/>
          </p:nvSpPr>
          <p:spPr bwMode="auto">
            <a:xfrm>
              <a:off x="2778945" y="2153618"/>
              <a:ext cx="27089"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43" name="Freeform 247"/>
            <p:cNvSpPr>
              <a:spLocks/>
            </p:cNvSpPr>
            <p:nvPr/>
          </p:nvSpPr>
          <p:spPr bwMode="auto">
            <a:xfrm>
              <a:off x="2485030" y="2044020"/>
              <a:ext cx="131381" cy="117616"/>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44" name="Freeform 248"/>
            <p:cNvSpPr>
              <a:spLocks/>
            </p:cNvSpPr>
            <p:nvPr/>
          </p:nvSpPr>
          <p:spPr bwMode="auto">
            <a:xfrm>
              <a:off x="2502638" y="2052040"/>
              <a:ext cx="138153" cy="164396"/>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45" name="Line 249"/>
            <p:cNvSpPr>
              <a:spLocks noChangeShapeType="1"/>
            </p:cNvSpPr>
            <p:nvPr/>
          </p:nvSpPr>
          <p:spPr bwMode="auto">
            <a:xfrm>
              <a:off x="2615057"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46" name="Freeform 250"/>
            <p:cNvSpPr>
              <a:spLocks/>
            </p:cNvSpPr>
            <p:nvPr/>
          </p:nvSpPr>
          <p:spPr bwMode="auto">
            <a:xfrm>
              <a:off x="2772173" y="2176339"/>
              <a:ext cx="59596" cy="56135"/>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47" name="Freeform 251"/>
            <p:cNvSpPr>
              <a:spLocks/>
            </p:cNvSpPr>
            <p:nvPr/>
          </p:nvSpPr>
          <p:spPr bwMode="auto">
            <a:xfrm>
              <a:off x="2693615" y="2137579"/>
              <a:ext cx="78558" cy="40097"/>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48" name="Line 252"/>
            <p:cNvSpPr>
              <a:spLocks noChangeShapeType="1"/>
            </p:cNvSpPr>
            <p:nvPr/>
          </p:nvSpPr>
          <p:spPr bwMode="auto">
            <a:xfrm>
              <a:off x="2615057" y="2090800"/>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49" name="Freeform 253"/>
            <p:cNvSpPr>
              <a:spLocks/>
            </p:cNvSpPr>
            <p:nvPr/>
          </p:nvSpPr>
          <p:spPr bwMode="auto">
            <a:xfrm>
              <a:off x="2070570" y="1454602"/>
              <a:ext cx="1354446" cy="621496"/>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0" name="Freeform 254"/>
            <p:cNvSpPr>
              <a:spLocks/>
            </p:cNvSpPr>
            <p:nvPr/>
          </p:nvSpPr>
          <p:spPr bwMode="auto">
            <a:xfrm>
              <a:off x="2066506" y="1454602"/>
              <a:ext cx="1363927" cy="629515"/>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GB" dirty="0">
                <a:solidFill>
                  <a:prstClr val="black"/>
                </a:solidFill>
                <a:latin typeface="Century Gothic"/>
              </a:endParaRPr>
            </a:p>
          </p:txBody>
        </p:sp>
        <p:sp>
          <p:nvSpPr>
            <p:cNvPr id="651" name="Freeform 255"/>
            <p:cNvSpPr>
              <a:spLocks/>
            </p:cNvSpPr>
            <p:nvPr/>
          </p:nvSpPr>
          <p:spPr bwMode="auto">
            <a:xfrm>
              <a:off x="2571715" y="1927741"/>
              <a:ext cx="51469" cy="25394"/>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GB" dirty="0">
                <a:solidFill>
                  <a:prstClr val="black"/>
                </a:solidFill>
                <a:latin typeface="Century Gothic"/>
              </a:endParaRPr>
            </a:p>
          </p:txBody>
        </p:sp>
        <p:sp>
          <p:nvSpPr>
            <p:cNvPr id="652" name="Freeform 256"/>
            <p:cNvSpPr>
              <a:spLocks/>
            </p:cNvSpPr>
            <p:nvPr/>
          </p:nvSpPr>
          <p:spPr bwMode="auto">
            <a:xfrm>
              <a:off x="2440333" y="1958481"/>
              <a:ext cx="18962" cy="32077"/>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GB" dirty="0">
                <a:solidFill>
                  <a:prstClr val="black"/>
                </a:solidFill>
                <a:latin typeface="Century Gothic"/>
              </a:endParaRPr>
            </a:p>
          </p:txBody>
        </p:sp>
        <p:sp>
          <p:nvSpPr>
            <p:cNvPr id="653" name="Freeform 257"/>
            <p:cNvSpPr>
              <a:spLocks/>
            </p:cNvSpPr>
            <p:nvPr/>
          </p:nvSpPr>
          <p:spPr bwMode="auto">
            <a:xfrm>
              <a:off x="2294053" y="1517419"/>
              <a:ext cx="78558" cy="77520"/>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4" name="Freeform 258"/>
            <p:cNvSpPr>
              <a:spLocks/>
            </p:cNvSpPr>
            <p:nvPr/>
          </p:nvSpPr>
          <p:spPr bwMode="auto">
            <a:xfrm>
              <a:off x="3160899" y="1740623"/>
              <a:ext cx="79912" cy="117616"/>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5" name="Freeform 259"/>
            <p:cNvSpPr>
              <a:spLocks/>
            </p:cNvSpPr>
            <p:nvPr/>
          </p:nvSpPr>
          <p:spPr bwMode="auto">
            <a:xfrm>
              <a:off x="2528372" y="1399803"/>
              <a:ext cx="52823" cy="46779"/>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6" name="Freeform 260"/>
            <p:cNvSpPr>
              <a:spLocks/>
            </p:cNvSpPr>
            <p:nvPr/>
          </p:nvSpPr>
          <p:spPr bwMode="auto">
            <a:xfrm>
              <a:off x="2276445" y="1601622"/>
              <a:ext cx="52823"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7" name="Freeform 261"/>
            <p:cNvSpPr>
              <a:spLocks/>
            </p:cNvSpPr>
            <p:nvPr/>
          </p:nvSpPr>
          <p:spPr bwMode="auto">
            <a:xfrm>
              <a:off x="2587968" y="1415842"/>
              <a:ext cx="28443" cy="30741"/>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8" name="Freeform 262"/>
            <p:cNvSpPr>
              <a:spLocks/>
            </p:cNvSpPr>
            <p:nvPr/>
          </p:nvSpPr>
          <p:spPr bwMode="auto">
            <a:xfrm>
              <a:off x="2936061" y="1430544"/>
              <a:ext cx="25734" cy="16039"/>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59" name="Freeform 263"/>
            <p:cNvSpPr>
              <a:spLocks/>
            </p:cNvSpPr>
            <p:nvPr/>
          </p:nvSpPr>
          <p:spPr bwMode="auto">
            <a:xfrm>
              <a:off x="3274672" y="1438563"/>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60" name="Freeform 264"/>
            <p:cNvSpPr>
              <a:spLocks/>
            </p:cNvSpPr>
            <p:nvPr/>
          </p:nvSpPr>
          <p:spPr bwMode="auto">
            <a:xfrm>
              <a:off x="2902199" y="1430544"/>
              <a:ext cx="17608" cy="24058"/>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61" name="Freeform 265"/>
            <p:cNvSpPr>
              <a:spLocks/>
            </p:cNvSpPr>
            <p:nvPr/>
          </p:nvSpPr>
          <p:spPr bwMode="auto">
            <a:xfrm>
              <a:off x="2337396" y="1633699"/>
              <a:ext cx="17608" cy="14702"/>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62" name="Freeform 266"/>
            <p:cNvSpPr>
              <a:spLocks/>
            </p:cNvSpPr>
            <p:nvPr/>
          </p:nvSpPr>
          <p:spPr bwMode="auto">
            <a:xfrm>
              <a:off x="3353230" y="1679142"/>
              <a:ext cx="25734" cy="9356"/>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63" name="Line 267"/>
            <p:cNvSpPr>
              <a:spLocks noChangeShapeType="1"/>
            </p:cNvSpPr>
            <p:nvPr/>
          </p:nvSpPr>
          <p:spPr bwMode="auto">
            <a:xfrm>
              <a:off x="3439914" y="17032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64" name="Line 268"/>
            <p:cNvSpPr>
              <a:spLocks noChangeShapeType="1"/>
            </p:cNvSpPr>
            <p:nvPr/>
          </p:nvSpPr>
          <p:spPr bwMode="auto">
            <a:xfrm>
              <a:off x="2615057" y="205204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65" name="Line 269"/>
            <p:cNvSpPr>
              <a:spLocks noChangeShapeType="1"/>
            </p:cNvSpPr>
            <p:nvPr/>
          </p:nvSpPr>
          <p:spPr bwMode="auto">
            <a:xfrm>
              <a:off x="2605576" y="206005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66" name="Line 270"/>
            <p:cNvSpPr>
              <a:spLocks noChangeShapeType="1"/>
            </p:cNvSpPr>
            <p:nvPr/>
          </p:nvSpPr>
          <p:spPr bwMode="auto">
            <a:xfrm>
              <a:off x="2605576" y="206005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67" name="Line 271"/>
            <p:cNvSpPr>
              <a:spLocks noChangeShapeType="1"/>
            </p:cNvSpPr>
            <p:nvPr/>
          </p:nvSpPr>
          <p:spPr bwMode="auto">
            <a:xfrm flipH="1">
              <a:off x="2598804" y="2068078"/>
              <a:ext cx="6772"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68" name="Line 272"/>
            <p:cNvSpPr>
              <a:spLocks noChangeShapeType="1"/>
            </p:cNvSpPr>
            <p:nvPr/>
          </p:nvSpPr>
          <p:spPr bwMode="auto">
            <a:xfrm>
              <a:off x="2598804" y="2068078"/>
              <a:ext cx="6772"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69" name="Line 273"/>
            <p:cNvSpPr>
              <a:spLocks noChangeShapeType="1"/>
            </p:cNvSpPr>
            <p:nvPr/>
          </p:nvSpPr>
          <p:spPr bwMode="auto">
            <a:xfrm>
              <a:off x="2605576"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0" name="Line 274"/>
            <p:cNvSpPr>
              <a:spLocks noChangeShapeType="1"/>
            </p:cNvSpPr>
            <p:nvPr/>
          </p:nvSpPr>
          <p:spPr bwMode="auto">
            <a:xfrm>
              <a:off x="2615057" y="20760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1" name="Line 275"/>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2" name="Line 276"/>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3" name="Line 277"/>
            <p:cNvSpPr>
              <a:spLocks noChangeShapeType="1"/>
            </p:cNvSpPr>
            <p:nvPr/>
          </p:nvSpPr>
          <p:spPr bwMode="auto">
            <a:xfrm>
              <a:off x="2623184"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4" name="Line 278"/>
            <p:cNvSpPr>
              <a:spLocks noChangeShapeType="1"/>
            </p:cNvSpPr>
            <p:nvPr/>
          </p:nvSpPr>
          <p:spPr bwMode="auto">
            <a:xfrm>
              <a:off x="2640791"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5" name="Line 279"/>
            <p:cNvSpPr>
              <a:spLocks noChangeShapeType="1"/>
            </p:cNvSpPr>
            <p:nvPr/>
          </p:nvSpPr>
          <p:spPr bwMode="auto">
            <a:xfrm flipV="1">
              <a:off x="2640791" y="206807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76" name="Freeform 280"/>
            <p:cNvSpPr>
              <a:spLocks/>
            </p:cNvSpPr>
            <p:nvPr/>
          </p:nvSpPr>
          <p:spPr bwMode="auto">
            <a:xfrm>
              <a:off x="2701741" y="1842201"/>
              <a:ext cx="304750" cy="132319"/>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77" name="Freeform 281"/>
            <p:cNvSpPr>
              <a:spLocks/>
            </p:cNvSpPr>
            <p:nvPr/>
          </p:nvSpPr>
          <p:spPr bwMode="auto">
            <a:xfrm>
              <a:off x="2598804" y="1788739"/>
              <a:ext cx="545842" cy="443735"/>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78" name="Freeform 282"/>
            <p:cNvSpPr>
              <a:spLocks/>
            </p:cNvSpPr>
            <p:nvPr/>
          </p:nvSpPr>
          <p:spPr bwMode="auto">
            <a:xfrm>
              <a:off x="2997011" y="2239157"/>
              <a:ext cx="27089"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79" name="Line 283"/>
            <p:cNvSpPr>
              <a:spLocks noChangeShapeType="1"/>
            </p:cNvSpPr>
            <p:nvPr/>
          </p:nvSpPr>
          <p:spPr bwMode="auto">
            <a:xfrm>
              <a:off x="2623184"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0" name="Line 284"/>
            <p:cNvSpPr>
              <a:spLocks noChangeShapeType="1"/>
            </p:cNvSpPr>
            <p:nvPr/>
          </p:nvSpPr>
          <p:spPr bwMode="auto">
            <a:xfrm>
              <a:off x="2806034" y="215361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1" name="Line 285"/>
            <p:cNvSpPr>
              <a:spLocks noChangeShapeType="1"/>
            </p:cNvSpPr>
            <p:nvPr/>
          </p:nvSpPr>
          <p:spPr bwMode="auto">
            <a:xfrm flipV="1">
              <a:off x="2823642"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2" name="Line 286"/>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3" name="Line 287"/>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4" name="Line 288"/>
            <p:cNvSpPr>
              <a:spLocks noChangeShapeType="1"/>
            </p:cNvSpPr>
            <p:nvPr/>
          </p:nvSpPr>
          <p:spPr bwMode="auto">
            <a:xfrm>
              <a:off x="2842604"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5" name="Line 289"/>
            <p:cNvSpPr>
              <a:spLocks noChangeShapeType="1"/>
            </p:cNvSpPr>
            <p:nvPr/>
          </p:nvSpPr>
          <p:spPr bwMode="auto">
            <a:xfrm flipV="1">
              <a:off x="2849376" y="213757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6" name="Line 290"/>
            <p:cNvSpPr>
              <a:spLocks noChangeShapeType="1"/>
            </p:cNvSpPr>
            <p:nvPr/>
          </p:nvSpPr>
          <p:spPr bwMode="auto">
            <a:xfrm>
              <a:off x="2849376"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7" name="Line 291"/>
            <p:cNvSpPr>
              <a:spLocks noChangeShapeType="1"/>
            </p:cNvSpPr>
            <p:nvPr/>
          </p:nvSpPr>
          <p:spPr bwMode="auto">
            <a:xfrm>
              <a:off x="2857503"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8" name="Line 292"/>
            <p:cNvSpPr>
              <a:spLocks noChangeShapeType="1"/>
            </p:cNvSpPr>
            <p:nvPr/>
          </p:nvSpPr>
          <p:spPr bwMode="auto">
            <a:xfrm>
              <a:off x="2631310"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89" name="Line 293"/>
            <p:cNvSpPr>
              <a:spLocks noChangeShapeType="1"/>
            </p:cNvSpPr>
            <p:nvPr/>
          </p:nvSpPr>
          <p:spPr bwMode="auto">
            <a:xfrm>
              <a:off x="2640791" y="21001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90" name="Line 294"/>
            <p:cNvSpPr>
              <a:spLocks noChangeShapeType="1"/>
            </p:cNvSpPr>
            <p:nvPr/>
          </p:nvSpPr>
          <p:spPr bwMode="auto">
            <a:xfrm>
              <a:off x="2650273" y="21001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91" name="Line 295"/>
            <p:cNvSpPr>
              <a:spLocks noChangeShapeType="1"/>
            </p:cNvSpPr>
            <p:nvPr/>
          </p:nvSpPr>
          <p:spPr bwMode="auto">
            <a:xfrm>
              <a:off x="2658399"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692" name="Freeform 296"/>
            <p:cNvSpPr>
              <a:spLocks/>
            </p:cNvSpPr>
            <p:nvPr/>
          </p:nvSpPr>
          <p:spPr bwMode="auto">
            <a:xfrm>
              <a:off x="2936061" y="2199060"/>
              <a:ext cx="78558" cy="172415"/>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93" name="Freeform 297"/>
            <p:cNvSpPr>
              <a:spLocks/>
            </p:cNvSpPr>
            <p:nvPr/>
          </p:nvSpPr>
          <p:spPr bwMode="auto">
            <a:xfrm>
              <a:off x="2944187" y="2301975"/>
              <a:ext cx="44697"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94" name="Freeform 298"/>
            <p:cNvSpPr>
              <a:spLocks/>
            </p:cNvSpPr>
            <p:nvPr/>
          </p:nvSpPr>
          <p:spPr bwMode="auto">
            <a:xfrm>
              <a:off x="2823642" y="2145598"/>
              <a:ext cx="88039" cy="203156"/>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95" name="Freeform 299"/>
            <p:cNvSpPr>
              <a:spLocks/>
            </p:cNvSpPr>
            <p:nvPr/>
          </p:nvSpPr>
          <p:spPr bwMode="auto">
            <a:xfrm>
              <a:off x="2911681" y="2207080"/>
              <a:ext cx="77203" cy="94895"/>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96" name="Oval 300"/>
            <p:cNvSpPr>
              <a:spLocks noChangeArrowheads="1"/>
            </p:cNvSpPr>
            <p:nvPr/>
          </p:nvSpPr>
          <p:spPr bwMode="auto">
            <a:xfrm>
              <a:off x="3066087" y="2191041"/>
              <a:ext cx="1354"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697" name="Oval 301"/>
            <p:cNvSpPr>
              <a:spLocks noChangeArrowheads="1"/>
            </p:cNvSpPr>
            <p:nvPr/>
          </p:nvSpPr>
          <p:spPr bwMode="auto">
            <a:xfrm>
              <a:off x="3049834" y="2191041"/>
              <a:ext cx="6772" cy="8019"/>
            </a:xfrm>
            <a:prstGeom prst="ellipse">
              <a:avLst/>
            </a:prstGeom>
            <a:solidFill>
              <a:srgbClr val="FF004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698" name="Freeform 302"/>
            <p:cNvSpPr>
              <a:spLocks/>
            </p:cNvSpPr>
            <p:nvPr/>
          </p:nvSpPr>
          <p:spPr bwMode="auto">
            <a:xfrm>
              <a:off x="2831768" y="1788739"/>
              <a:ext cx="17608" cy="46779"/>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699" name="Line 303"/>
            <p:cNvSpPr>
              <a:spLocks noChangeShapeType="1"/>
            </p:cNvSpPr>
            <p:nvPr/>
          </p:nvSpPr>
          <p:spPr bwMode="auto">
            <a:xfrm>
              <a:off x="3127037" y="199857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0" name="Line 304"/>
            <p:cNvSpPr>
              <a:spLocks noChangeShapeType="1"/>
            </p:cNvSpPr>
            <p:nvPr/>
          </p:nvSpPr>
          <p:spPr bwMode="auto">
            <a:xfrm>
              <a:off x="3136519" y="199857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1" name="Line 305"/>
            <p:cNvSpPr>
              <a:spLocks noChangeShapeType="1"/>
            </p:cNvSpPr>
            <p:nvPr/>
          </p:nvSpPr>
          <p:spPr bwMode="auto">
            <a:xfrm flipV="1">
              <a:off x="3136519" y="1989222"/>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2" name="Line 306"/>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3" name="Line 307"/>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4" name="Line 308"/>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5" name="Line 309"/>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06" name="Freeform 310"/>
            <p:cNvSpPr>
              <a:spLocks/>
            </p:cNvSpPr>
            <p:nvPr/>
          </p:nvSpPr>
          <p:spPr bwMode="auto">
            <a:xfrm>
              <a:off x="3127037" y="1990558"/>
              <a:ext cx="35216" cy="53462"/>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07" name="Freeform 311"/>
            <p:cNvSpPr>
              <a:spLocks/>
            </p:cNvSpPr>
            <p:nvPr/>
          </p:nvSpPr>
          <p:spPr bwMode="auto">
            <a:xfrm>
              <a:off x="3101303" y="1927741"/>
              <a:ext cx="43342" cy="7083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08" name="Freeform 312"/>
            <p:cNvSpPr>
              <a:spLocks/>
            </p:cNvSpPr>
            <p:nvPr/>
          </p:nvSpPr>
          <p:spPr bwMode="auto">
            <a:xfrm>
              <a:off x="3179861" y="1937096"/>
              <a:ext cx="94811" cy="100241"/>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09" name="Freeform 313"/>
            <p:cNvSpPr>
              <a:spLocks/>
            </p:cNvSpPr>
            <p:nvPr/>
          </p:nvSpPr>
          <p:spPr bwMode="auto">
            <a:xfrm>
              <a:off x="3221849" y="1874279"/>
              <a:ext cx="52823" cy="62818"/>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0" name="Freeform 314"/>
            <p:cNvSpPr>
              <a:spLocks/>
            </p:cNvSpPr>
            <p:nvPr/>
          </p:nvSpPr>
          <p:spPr bwMode="auto">
            <a:xfrm>
              <a:off x="3179861" y="2044020"/>
              <a:ext cx="16253" cy="32077"/>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1" name="Freeform 315"/>
            <p:cNvSpPr>
              <a:spLocks/>
            </p:cNvSpPr>
            <p:nvPr/>
          </p:nvSpPr>
          <p:spPr bwMode="auto">
            <a:xfrm>
              <a:off x="3194760" y="2036001"/>
              <a:ext cx="27089" cy="17375"/>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2" name="Freeform 316"/>
            <p:cNvSpPr>
              <a:spLocks/>
            </p:cNvSpPr>
            <p:nvPr/>
          </p:nvSpPr>
          <p:spPr bwMode="auto">
            <a:xfrm>
              <a:off x="2711223" y="2363456"/>
              <a:ext cx="17608" cy="40097"/>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3" name="Freeform 317"/>
            <p:cNvSpPr>
              <a:spLocks/>
            </p:cNvSpPr>
            <p:nvPr/>
          </p:nvSpPr>
          <p:spPr bwMode="auto">
            <a:xfrm>
              <a:off x="3109430" y="2169656"/>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4" name="Freeform 318"/>
            <p:cNvSpPr>
              <a:spLocks/>
            </p:cNvSpPr>
            <p:nvPr/>
          </p:nvSpPr>
          <p:spPr bwMode="auto">
            <a:xfrm>
              <a:off x="3030872" y="2386177"/>
              <a:ext cx="88039" cy="7083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15" name="Freeform 319"/>
            <p:cNvSpPr>
              <a:spLocks/>
            </p:cNvSpPr>
            <p:nvPr/>
          </p:nvSpPr>
          <p:spPr bwMode="auto">
            <a:xfrm>
              <a:off x="2918453" y="2386177"/>
              <a:ext cx="52823" cy="62818"/>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16" name="Freeform 320"/>
            <p:cNvSpPr>
              <a:spLocks/>
            </p:cNvSpPr>
            <p:nvPr/>
          </p:nvSpPr>
          <p:spPr bwMode="auto">
            <a:xfrm>
              <a:off x="2884592" y="2239157"/>
              <a:ext cx="94811" cy="164396"/>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7" name="Freeform 321"/>
            <p:cNvSpPr>
              <a:spLocks/>
            </p:cNvSpPr>
            <p:nvPr/>
          </p:nvSpPr>
          <p:spPr bwMode="auto">
            <a:xfrm>
              <a:off x="3014618" y="2416918"/>
              <a:ext cx="104292" cy="10157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8" name="Freeform 322"/>
            <p:cNvSpPr>
              <a:spLocks/>
            </p:cNvSpPr>
            <p:nvPr/>
          </p:nvSpPr>
          <p:spPr bwMode="auto">
            <a:xfrm>
              <a:off x="2884592" y="2400880"/>
              <a:ext cx="104292" cy="125636"/>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19" name="Freeform 323"/>
            <p:cNvSpPr>
              <a:spLocks/>
            </p:cNvSpPr>
            <p:nvPr/>
          </p:nvSpPr>
          <p:spPr bwMode="auto">
            <a:xfrm>
              <a:off x="3257064" y="2471717"/>
              <a:ext cx="104292" cy="10157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0" name="Freeform 324"/>
            <p:cNvSpPr>
              <a:spLocks/>
            </p:cNvSpPr>
            <p:nvPr/>
          </p:nvSpPr>
          <p:spPr bwMode="auto">
            <a:xfrm>
              <a:off x="3127037" y="2448995"/>
              <a:ext cx="62305" cy="77520"/>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1" name="Freeform 325"/>
            <p:cNvSpPr>
              <a:spLocks/>
            </p:cNvSpPr>
            <p:nvPr/>
          </p:nvSpPr>
          <p:spPr bwMode="auto">
            <a:xfrm>
              <a:off x="2987530" y="2526515"/>
              <a:ext cx="88039" cy="38760"/>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2" name="Freeform 326"/>
            <p:cNvSpPr>
              <a:spLocks/>
            </p:cNvSpPr>
            <p:nvPr/>
          </p:nvSpPr>
          <p:spPr bwMode="auto">
            <a:xfrm>
              <a:off x="3204241" y="2432957"/>
              <a:ext cx="27089" cy="38760"/>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3" name="Freeform 327"/>
            <p:cNvSpPr>
              <a:spLocks/>
            </p:cNvSpPr>
            <p:nvPr/>
          </p:nvSpPr>
          <p:spPr bwMode="auto">
            <a:xfrm>
              <a:off x="3136519" y="2555919"/>
              <a:ext cx="25734" cy="9356"/>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4" name="Freeform 328"/>
            <p:cNvSpPr>
              <a:spLocks/>
            </p:cNvSpPr>
            <p:nvPr/>
          </p:nvSpPr>
          <p:spPr bwMode="auto">
            <a:xfrm>
              <a:off x="3171734" y="2563939"/>
              <a:ext cx="33861" cy="17375"/>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5" name="Freeform 329"/>
            <p:cNvSpPr>
              <a:spLocks/>
            </p:cNvSpPr>
            <p:nvPr/>
          </p:nvSpPr>
          <p:spPr bwMode="auto">
            <a:xfrm>
              <a:off x="3213722" y="2494438"/>
              <a:ext cx="35216" cy="16039"/>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6" name="Freeform 330"/>
            <p:cNvSpPr>
              <a:spLocks/>
            </p:cNvSpPr>
            <p:nvPr/>
          </p:nvSpPr>
          <p:spPr bwMode="auto">
            <a:xfrm>
              <a:off x="3091822" y="2550573"/>
              <a:ext cx="27089" cy="14702"/>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7" name="Freeform 331"/>
            <p:cNvSpPr>
              <a:spLocks/>
            </p:cNvSpPr>
            <p:nvPr/>
          </p:nvSpPr>
          <p:spPr bwMode="auto">
            <a:xfrm>
              <a:off x="3127037" y="2571958"/>
              <a:ext cx="17608" cy="9356"/>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8" name="Freeform 332"/>
            <p:cNvSpPr>
              <a:spLocks/>
            </p:cNvSpPr>
            <p:nvPr/>
          </p:nvSpPr>
          <p:spPr bwMode="auto">
            <a:xfrm>
              <a:off x="3318014" y="2550573"/>
              <a:ext cx="18962" cy="14702"/>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29" name="Freeform 333"/>
            <p:cNvSpPr>
              <a:spLocks/>
            </p:cNvSpPr>
            <p:nvPr/>
          </p:nvSpPr>
          <p:spPr bwMode="auto">
            <a:xfrm>
              <a:off x="3187987" y="250245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30" name="Line 334"/>
            <p:cNvSpPr>
              <a:spLocks noChangeShapeType="1"/>
            </p:cNvSpPr>
            <p:nvPr/>
          </p:nvSpPr>
          <p:spPr bwMode="auto">
            <a:xfrm>
              <a:off x="2987530" y="2479736"/>
              <a:ext cx="9481" cy="14702"/>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31" name="Oval 335"/>
            <p:cNvSpPr>
              <a:spLocks noChangeArrowheads="1"/>
            </p:cNvSpPr>
            <p:nvPr/>
          </p:nvSpPr>
          <p:spPr bwMode="auto">
            <a:xfrm>
              <a:off x="2953668" y="2432957"/>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32" name="Oval 336"/>
            <p:cNvSpPr>
              <a:spLocks noChangeArrowheads="1"/>
            </p:cNvSpPr>
            <p:nvPr/>
          </p:nvSpPr>
          <p:spPr bwMode="auto">
            <a:xfrm>
              <a:off x="3075568" y="2400880"/>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33" name="Oval 337"/>
            <p:cNvSpPr>
              <a:spLocks noChangeArrowheads="1"/>
            </p:cNvSpPr>
            <p:nvPr/>
          </p:nvSpPr>
          <p:spPr bwMode="auto">
            <a:xfrm>
              <a:off x="2650273" y="2408899"/>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34" name="Freeform 338"/>
            <p:cNvSpPr>
              <a:spLocks/>
            </p:cNvSpPr>
            <p:nvPr/>
          </p:nvSpPr>
          <p:spPr bwMode="auto">
            <a:xfrm>
              <a:off x="3127037" y="2239157"/>
              <a:ext cx="44697" cy="7083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35" name="Freeform 339"/>
            <p:cNvSpPr>
              <a:spLocks/>
            </p:cNvSpPr>
            <p:nvPr/>
          </p:nvSpPr>
          <p:spPr bwMode="auto">
            <a:xfrm>
              <a:off x="3152772" y="2347417"/>
              <a:ext cx="52823" cy="40097"/>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36" name="Freeform 340"/>
            <p:cNvSpPr>
              <a:spLocks/>
            </p:cNvSpPr>
            <p:nvPr/>
          </p:nvSpPr>
          <p:spPr bwMode="auto">
            <a:xfrm>
              <a:off x="3109430" y="2332715"/>
              <a:ext cx="17608" cy="38760"/>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37" name="Freeform 341"/>
            <p:cNvSpPr>
              <a:spLocks/>
            </p:cNvSpPr>
            <p:nvPr/>
          </p:nvSpPr>
          <p:spPr bwMode="auto">
            <a:xfrm>
              <a:off x="3160899" y="2340735"/>
              <a:ext cx="10836"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38" name="Freeform 342"/>
            <p:cNvSpPr>
              <a:spLocks/>
            </p:cNvSpPr>
            <p:nvPr/>
          </p:nvSpPr>
          <p:spPr bwMode="auto">
            <a:xfrm>
              <a:off x="3179861" y="2316677"/>
              <a:ext cx="9481"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39" name="Freeform 343"/>
            <p:cNvSpPr>
              <a:spLocks/>
            </p:cNvSpPr>
            <p:nvPr/>
          </p:nvSpPr>
          <p:spPr bwMode="auto">
            <a:xfrm>
              <a:off x="3152772" y="2324696"/>
              <a:ext cx="9481" cy="16039"/>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40" name="Line 344"/>
            <p:cNvSpPr>
              <a:spLocks noChangeShapeType="1"/>
            </p:cNvSpPr>
            <p:nvPr/>
          </p:nvSpPr>
          <p:spPr bwMode="auto">
            <a:xfrm flipH="1">
              <a:off x="3171734" y="2340735"/>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41" name="Line 345"/>
            <p:cNvSpPr>
              <a:spLocks noChangeShapeType="1"/>
            </p:cNvSpPr>
            <p:nvPr/>
          </p:nvSpPr>
          <p:spPr bwMode="auto">
            <a:xfrm>
              <a:off x="3144645" y="230865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GB" dirty="0">
                <a:solidFill>
                  <a:prstClr val="black"/>
                </a:solidFill>
                <a:latin typeface="Century Gothic"/>
              </a:endParaRPr>
            </a:p>
          </p:txBody>
        </p:sp>
        <p:sp>
          <p:nvSpPr>
            <p:cNvPr id="742" name="Oval 346"/>
            <p:cNvSpPr>
              <a:spLocks noChangeArrowheads="1"/>
            </p:cNvSpPr>
            <p:nvPr/>
          </p:nvSpPr>
          <p:spPr bwMode="auto">
            <a:xfrm>
              <a:off x="3248938" y="2355437"/>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43" name="Oval 347"/>
            <p:cNvSpPr>
              <a:spLocks noChangeArrowheads="1"/>
            </p:cNvSpPr>
            <p:nvPr/>
          </p:nvSpPr>
          <p:spPr bwMode="auto">
            <a:xfrm>
              <a:off x="3282799" y="2207080"/>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44" name="Oval 348"/>
            <p:cNvSpPr>
              <a:spLocks noChangeArrowheads="1"/>
            </p:cNvSpPr>
            <p:nvPr/>
          </p:nvSpPr>
          <p:spPr bwMode="auto">
            <a:xfrm>
              <a:off x="3327495" y="2247176"/>
              <a:ext cx="0" cy="6683"/>
            </a:xfrm>
            <a:prstGeom prst="ellipse">
              <a:avLst/>
            </a:prstGeom>
            <a:solidFill>
              <a:srgbClr val="00FF0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45" name="Freeform 349"/>
            <p:cNvSpPr>
              <a:spLocks/>
            </p:cNvSpPr>
            <p:nvPr/>
          </p:nvSpPr>
          <p:spPr bwMode="auto">
            <a:xfrm>
              <a:off x="3030872" y="2596016"/>
              <a:ext cx="409043" cy="366215"/>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46" name="Freeform 350"/>
            <p:cNvSpPr>
              <a:spLocks/>
            </p:cNvSpPr>
            <p:nvPr/>
          </p:nvSpPr>
          <p:spPr bwMode="auto">
            <a:xfrm>
              <a:off x="3282799" y="2992971"/>
              <a:ext cx="35216" cy="38760"/>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47" name="Freeform 351"/>
            <p:cNvSpPr>
              <a:spLocks/>
            </p:cNvSpPr>
            <p:nvPr/>
          </p:nvSpPr>
          <p:spPr bwMode="auto">
            <a:xfrm>
              <a:off x="3465649" y="3038414"/>
              <a:ext cx="104292" cy="86876"/>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48" name="Freeform 352"/>
            <p:cNvSpPr>
              <a:spLocks/>
            </p:cNvSpPr>
            <p:nvPr/>
          </p:nvSpPr>
          <p:spPr bwMode="auto">
            <a:xfrm>
              <a:off x="3578068" y="2944856"/>
              <a:ext cx="62305" cy="110934"/>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49" name="Oval 353"/>
            <p:cNvSpPr>
              <a:spLocks noChangeArrowheads="1"/>
            </p:cNvSpPr>
            <p:nvPr/>
          </p:nvSpPr>
          <p:spPr bwMode="auto">
            <a:xfrm>
              <a:off x="3613283" y="2650814"/>
              <a:ext cx="8127"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50" name="Oval 354"/>
            <p:cNvSpPr>
              <a:spLocks noChangeArrowheads="1"/>
            </p:cNvSpPr>
            <p:nvPr/>
          </p:nvSpPr>
          <p:spPr bwMode="auto">
            <a:xfrm>
              <a:off x="3579422" y="2768431"/>
              <a:ext cx="8127"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51" name="Oval 355"/>
            <p:cNvSpPr>
              <a:spLocks noChangeArrowheads="1"/>
            </p:cNvSpPr>
            <p:nvPr/>
          </p:nvSpPr>
          <p:spPr bwMode="auto">
            <a:xfrm>
              <a:off x="3656626" y="2682892"/>
              <a:ext cx="6772"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52" name="Oval 356"/>
            <p:cNvSpPr>
              <a:spLocks noChangeArrowheads="1"/>
            </p:cNvSpPr>
            <p:nvPr/>
          </p:nvSpPr>
          <p:spPr bwMode="auto">
            <a:xfrm>
              <a:off x="3691841" y="2704277"/>
              <a:ext cx="8127" cy="8019"/>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53" name="Oval 357"/>
            <p:cNvSpPr>
              <a:spLocks noChangeArrowheads="1"/>
            </p:cNvSpPr>
            <p:nvPr/>
          </p:nvSpPr>
          <p:spPr bwMode="auto">
            <a:xfrm>
              <a:off x="3691841" y="2728334"/>
              <a:ext cx="8127" cy="8019"/>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54" name="Freeform 358"/>
            <p:cNvSpPr>
              <a:spLocks/>
            </p:cNvSpPr>
            <p:nvPr/>
          </p:nvSpPr>
          <p:spPr bwMode="auto">
            <a:xfrm>
              <a:off x="3568587" y="2767094"/>
              <a:ext cx="27089" cy="16039"/>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3175" cap="rnd">
              <a:solidFill>
                <a:schemeClr val="bg1"/>
              </a:solidFill>
              <a:round/>
              <a:headEnd/>
              <a:tailEnd/>
            </a:ln>
          </p:spPr>
          <p:txBody>
            <a:bodyPr/>
            <a:lstStyle/>
            <a:p>
              <a:pPr defTabSz="914400"/>
              <a:endParaRPr lang="en-GB" dirty="0">
                <a:solidFill>
                  <a:prstClr val="black"/>
                </a:solidFill>
                <a:latin typeface="Century Gothic"/>
              </a:endParaRPr>
            </a:p>
          </p:txBody>
        </p:sp>
        <p:sp>
          <p:nvSpPr>
            <p:cNvPr id="755" name="Freeform 359"/>
            <p:cNvSpPr>
              <a:spLocks/>
            </p:cNvSpPr>
            <p:nvPr/>
          </p:nvSpPr>
          <p:spPr bwMode="auto">
            <a:xfrm>
              <a:off x="3361357" y="2494438"/>
              <a:ext cx="94811" cy="102914"/>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56" name="Freeform 360"/>
            <p:cNvSpPr>
              <a:spLocks/>
            </p:cNvSpPr>
            <p:nvPr/>
          </p:nvSpPr>
          <p:spPr bwMode="auto">
            <a:xfrm>
              <a:off x="3439914" y="2518496"/>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57" name="Freeform 361"/>
            <p:cNvSpPr>
              <a:spLocks/>
            </p:cNvSpPr>
            <p:nvPr/>
          </p:nvSpPr>
          <p:spPr bwMode="auto">
            <a:xfrm>
              <a:off x="3465649" y="2494438"/>
              <a:ext cx="25734" cy="32077"/>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58" name="Oval 362"/>
            <p:cNvSpPr>
              <a:spLocks noChangeArrowheads="1"/>
            </p:cNvSpPr>
            <p:nvPr/>
          </p:nvSpPr>
          <p:spPr bwMode="auto">
            <a:xfrm>
              <a:off x="3406053" y="2332715"/>
              <a:ext cx="6772" cy="8019"/>
            </a:xfrm>
            <a:prstGeom prst="ellipse">
              <a:avLst/>
            </a:prstGeom>
            <a:solidFill>
              <a:srgbClr val="C0C0C0"/>
            </a:solidFill>
            <a:ln w="3175">
              <a:solidFill>
                <a:schemeClr val="bg1"/>
              </a:solidFill>
              <a:round/>
              <a:headEnd/>
              <a:tailEnd/>
            </a:ln>
          </p:spPr>
          <p:txBody>
            <a:bodyPr wrap="none" lIns="90488" tIns="44450" rIns="90488" bIns="44450" anchor="ctr"/>
            <a:lstStyle/>
            <a:p>
              <a:pPr defTabSz="914400">
                <a:spcBef>
                  <a:spcPct val="50000"/>
                </a:spcBef>
              </a:pPr>
              <a:endParaRPr lang="en-US" sz="4000" dirty="0">
                <a:solidFill>
                  <a:prstClr val="black"/>
                </a:solidFill>
                <a:latin typeface="Century Gothic"/>
              </a:endParaRPr>
            </a:p>
          </p:txBody>
        </p:sp>
        <p:sp>
          <p:nvSpPr>
            <p:cNvPr id="759" name="Freeform 363"/>
            <p:cNvSpPr>
              <a:spLocks/>
            </p:cNvSpPr>
            <p:nvPr/>
          </p:nvSpPr>
          <p:spPr bwMode="auto">
            <a:xfrm>
              <a:off x="3536080" y="2555919"/>
              <a:ext cx="8127"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60" name="Freeform 364"/>
            <p:cNvSpPr>
              <a:spLocks/>
            </p:cNvSpPr>
            <p:nvPr/>
          </p:nvSpPr>
          <p:spPr bwMode="auto">
            <a:xfrm>
              <a:off x="3526599" y="254121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61" name="Freeform 365"/>
            <p:cNvSpPr>
              <a:spLocks/>
            </p:cNvSpPr>
            <p:nvPr/>
          </p:nvSpPr>
          <p:spPr bwMode="auto">
            <a:xfrm>
              <a:off x="3552333" y="2571958"/>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62" name="Freeform 366"/>
            <p:cNvSpPr>
              <a:spLocks/>
            </p:cNvSpPr>
            <p:nvPr/>
          </p:nvSpPr>
          <p:spPr bwMode="auto">
            <a:xfrm>
              <a:off x="3560460" y="2555919"/>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3175">
              <a:solidFill>
                <a:schemeClr val="bg1"/>
              </a:solidFill>
              <a:round/>
              <a:headEnd/>
              <a:tailEnd/>
            </a:ln>
          </p:spPr>
          <p:txBody>
            <a:bodyPr wrap="none" lIns="90488" tIns="44450" rIns="90488" bIns="44450" anchor="ctr"/>
            <a:lstStyle/>
            <a:p>
              <a:pPr defTabSz="914400"/>
              <a:endParaRPr lang="en-GB" dirty="0">
                <a:solidFill>
                  <a:prstClr val="black"/>
                </a:solidFill>
                <a:latin typeface="Century Gothic"/>
              </a:endParaRPr>
            </a:p>
          </p:txBody>
        </p:sp>
        <p:sp>
          <p:nvSpPr>
            <p:cNvPr id="763" name="Line 367"/>
            <p:cNvSpPr>
              <a:spLocks noChangeShapeType="1"/>
            </p:cNvSpPr>
            <p:nvPr/>
          </p:nvSpPr>
          <p:spPr bwMode="auto">
            <a:xfrm>
              <a:off x="3568587" y="2579977"/>
              <a:ext cx="9481"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pPr defTabSz="914400"/>
              <a:endParaRPr lang="en-GB" dirty="0">
                <a:solidFill>
                  <a:prstClr val="black"/>
                </a:solidFill>
                <a:latin typeface="Century Gothic"/>
              </a:endParaRPr>
            </a:p>
          </p:txBody>
        </p:sp>
        <p:sp>
          <p:nvSpPr>
            <p:cNvPr id="764" name="Oval 368"/>
            <p:cNvSpPr>
              <a:spLocks noChangeArrowheads="1"/>
            </p:cNvSpPr>
            <p:nvPr/>
          </p:nvSpPr>
          <p:spPr bwMode="auto">
            <a:xfrm>
              <a:off x="3587549" y="2471717"/>
              <a:ext cx="8127" cy="8019"/>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65" name="Oval 369"/>
            <p:cNvSpPr>
              <a:spLocks noChangeArrowheads="1"/>
            </p:cNvSpPr>
            <p:nvPr/>
          </p:nvSpPr>
          <p:spPr bwMode="auto">
            <a:xfrm>
              <a:off x="3691841" y="2571958"/>
              <a:ext cx="0" cy="8019"/>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66" name="Oval 370"/>
            <p:cNvSpPr>
              <a:spLocks noChangeArrowheads="1"/>
            </p:cNvSpPr>
            <p:nvPr/>
          </p:nvSpPr>
          <p:spPr bwMode="auto">
            <a:xfrm>
              <a:off x="3595676" y="2379495"/>
              <a:ext cx="0"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67" name="Oval 371"/>
            <p:cNvSpPr>
              <a:spLocks noChangeArrowheads="1"/>
            </p:cNvSpPr>
            <p:nvPr/>
          </p:nvSpPr>
          <p:spPr bwMode="auto">
            <a:xfrm>
              <a:off x="3630891" y="2534535"/>
              <a:ext cx="8127"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68" name="Oval 372"/>
            <p:cNvSpPr>
              <a:spLocks noChangeArrowheads="1"/>
            </p:cNvSpPr>
            <p:nvPr/>
          </p:nvSpPr>
          <p:spPr bwMode="auto">
            <a:xfrm>
              <a:off x="3691841" y="2542554"/>
              <a:ext cx="0" cy="5346"/>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69" name="Oval 373"/>
            <p:cNvSpPr>
              <a:spLocks noChangeArrowheads="1"/>
            </p:cNvSpPr>
            <p:nvPr/>
          </p:nvSpPr>
          <p:spPr bwMode="auto">
            <a:xfrm>
              <a:off x="3691841" y="2596016"/>
              <a:ext cx="8127" cy="8019"/>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70" name="Oval 374"/>
            <p:cNvSpPr>
              <a:spLocks noChangeArrowheads="1"/>
            </p:cNvSpPr>
            <p:nvPr/>
          </p:nvSpPr>
          <p:spPr bwMode="auto">
            <a:xfrm>
              <a:off x="3691841" y="2618737"/>
              <a:ext cx="8127" cy="8019"/>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sp>
          <p:nvSpPr>
            <p:cNvPr id="771" name="Oval 375"/>
            <p:cNvSpPr>
              <a:spLocks noChangeArrowheads="1"/>
            </p:cNvSpPr>
            <p:nvPr/>
          </p:nvSpPr>
          <p:spPr bwMode="auto">
            <a:xfrm>
              <a:off x="3630891" y="2448995"/>
              <a:ext cx="0" cy="6683"/>
            </a:xfrm>
            <a:prstGeom prst="ellipse">
              <a:avLst/>
            </a:prstGeom>
            <a:solidFill>
              <a:srgbClr val="C0C0C0"/>
            </a:solidFill>
            <a:ln w="3175" cap="rnd">
              <a:solidFill>
                <a:schemeClr val="bg1"/>
              </a:solidFill>
              <a:round/>
              <a:headEnd/>
              <a:tailEnd/>
            </a:ln>
          </p:spPr>
          <p:txBody>
            <a:bodyPr/>
            <a:lstStyle/>
            <a:p>
              <a:pPr defTabSz="914400">
                <a:spcBef>
                  <a:spcPct val="50000"/>
                </a:spcBef>
              </a:pPr>
              <a:endParaRPr lang="en-US" sz="4000" dirty="0">
                <a:solidFill>
                  <a:prstClr val="black"/>
                </a:solidFill>
                <a:latin typeface="Century Gothic"/>
              </a:endParaRPr>
            </a:p>
          </p:txBody>
        </p:sp>
      </p:grpSp>
      <p:pic>
        <p:nvPicPr>
          <p:cNvPr id="772" name="Picture 4">
            <a:extLst>
              <a:ext uri="{FF2B5EF4-FFF2-40B4-BE49-F238E27FC236}">
                <a16:creationId xmlns:a16="http://schemas.microsoft.com/office/drawing/2014/main" id="{419C5A63-A8F3-4206-999D-B77003396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4373" y="174178"/>
            <a:ext cx="1905002" cy="455016"/>
          </a:xfrm>
          <a:prstGeom prst="rect">
            <a:avLst/>
          </a:prstGeom>
        </p:spPr>
      </p:pic>
      <p:pic>
        <p:nvPicPr>
          <p:cNvPr id="773" name="図 772">
            <a:extLst>
              <a:ext uri="{FF2B5EF4-FFF2-40B4-BE49-F238E27FC236}">
                <a16:creationId xmlns:a16="http://schemas.microsoft.com/office/drawing/2014/main" id="{2DC39779-A6AA-46AB-B144-994A5613490C}"/>
              </a:ext>
            </a:extLst>
          </p:cNvPr>
          <p:cNvPicPr>
            <a:picLocks noChangeAspect="1"/>
          </p:cNvPicPr>
          <p:nvPr/>
        </p:nvPicPr>
        <p:blipFill>
          <a:blip r:embed="rId5"/>
          <a:stretch>
            <a:fillRect/>
          </a:stretch>
        </p:blipFill>
        <p:spPr>
          <a:xfrm>
            <a:off x="66135" y="5918205"/>
            <a:ext cx="1127340" cy="889874"/>
          </a:xfrm>
          <a:prstGeom prst="rect">
            <a:avLst/>
          </a:prstGeom>
        </p:spPr>
      </p:pic>
    </p:spTree>
    <p:extLst>
      <p:ext uri="{BB962C8B-B14F-4D97-AF65-F5344CB8AC3E}">
        <p14:creationId xmlns:p14="http://schemas.microsoft.com/office/powerpoint/2010/main" val="5350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D49824DC-AF10-496E-9E85-C0963C66CE2B}"/>
              </a:ext>
            </a:extLst>
          </p:cNvPr>
          <p:cNvGraphicFramePr>
            <a:graphicFrameLocks noGrp="1"/>
          </p:cNvGraphicFramePr>
          <p:nvPr>
            <p:ph sz="quarter" idx="13"/>
            <p:extLst>
              <p:ext uri="{D42A27DB-BD31-4B8C-83A1-F6EECF244321}">
                <p14:modId xmlns:p14="http://schemas.microsoft.com/office/powerpoint/2010/main" val="3350765846"/>
              </p:ext>
            </p:extLst>
          </p:nvPr>
        </p:nvGraphicFramePr>
        <p:xfrm>
          <a:off x="0" y="0"/>
          <a:ext cx="12191999" cy="6858005"/>
        </p:xfrm>
        <a:graphic>
          <a:graphicData uri="http://schemas.openxmlformats.org/drawingml/2006/table">
            <a:tbl>
              <a:tblPr firstRow="1" bandRow="1">
                <a:tableStyleId>{5C22544A-7EE6-4342-B048-85BDC9FD1C3A}</a:tableStyleId>
              </a:tblPr>
              <a:tblGrid>
                <a:gridCol w="1442907">
                  <a:extLst>
                    <a:ext uri="{9D8B030D-6E8A-4147-A177-3AD203B41FA5}">
                      <a16:colId xmlns:a16="http://schemas.microsoft.com/office/drawing/2014/main" val="1209796779"/>
                    </a:ext>
                  </a:extLst>
                </a:gridCol>
                <a:gridCol w="2751589">
                  <a:extLst>
                    <a:ext uri="{9D8B030D-6E8A-4147-A177-3AD203B41FA5}">
                      <a16:colId xmlns:a16="http://schemas.microsoft.com/office/drawing/2014/main" val="3182142085"/>
                    </a:ext>
                  </a:extLst>
                </a:gridCol>
                <a:gridCol w="2432808">
                  <a:extLst>
                    <a:ext uri="{9D8B030D-6E8A-4147-A177-3AD203B41FA5}">
                      <a16:colId xmlns:a16="http://schemas.microsoft.com/office/drawing/2014/main" val="1110563180"/>
                    </a:ext>
                  </a:extLst>
                </a:gridCol>
                <a:gridCol w="1107346">
                  <a:extLst>
                    <a:ext uri="{9D8B030D-6E8A-4147-A177-3AD203B41FA5}">
                      <a16:colId xmlns:a16="http://schemas.microsoft.com/office/drawing/2014/main" val="3219870515"/>
                    </a:ext>
                  </a:extLst>
                </a:gridCol>
                <a:gridCol w="1115735">
                  <a:extLst>
                    <a:ext uri="{9D8B030D-6E8A-4147-A177-3AD203B41FA5}">
                      <a16:colId xmlns:a16="http://schemas.microsoft.com/office/drawing/2014/main" val="134990326"/>
                    </a:ext>
                  </a:extLst>
                </a:gridCol>
                <a:gridCol w="1124126">
                  <a:extLst>
                    <a:ext uri="{9D8B030D-6E8A-4147-A177-3AD203B41FA5}">
                      <a16:colId xmlns:a16="http://schemas.microsoft.com/office/drawing/2014/main" val="4136224742"/>
                    </a:ext>
                  </a:extLst>
                </a:gridCol>
                <a:gridCol w="1098959">
                  <a:extLst>
                    <a:ext uri="{9D8B030D-6E8A-4147-A177-3AD203B41FA5}">
                      <a16:colId xmlns:a16="http://schemas.microsoft.com/office/drawing/2014/main" val="2478742398"/>
                    </a:ext>
                  </a:extLst>
                </a:gridCol>
                <a:gridCol w="1118529">
                  <a:extLst>
                    <a:ext uri="{9D8B030D-6E8A-4147-A177-3AD203B41FA5}">
                      <a16:colId xmlns:a16="http://schemas.microsoft.com/office/drawing/2014/main" val="2556871894"/>
                    </a:ext>
                  </a:extLst>
                </a:gridCol>
              </a:tblGrid>
              <a:tr h="623455">
                <a:tc gridSpan="2">
                  <a:txBody>
                    <a:bodyPr/>
                    <a:lstStyle/>
                    <a:p>
                      <a:pPr algn="ctr"/>
                      <a:r>
                        <a:rPr kumimoji="1" lang="ja-JP" altLang="en-US" sz="3200" dirty="0">
                          <a:solidFill>
                            <a:schemeClr val="bg1"/>
                          </a:solidFill>
                        </a:rPr>
                        <a:t>ポリオの流行状況</a:t>
                      </a:r>
                    </a:p>
                  </a:txBody>
                  <a:tcPr marL="68580" marR="68580" marT="34290" marB="34290"/>
                </a:tc>
                <a:tc hMerge="1">
                  <a:txBody>
                    <a:bodyPr/>
                    <a:lstStyle/>
                    <a:p>
                      <a:endParaRPr kumimoji="1" lang="ja-JP" altLang="en-US" dirty="0"/>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2019</a:t>
                      </a:r>
                      <a:r>
                        <a:rPr kumimoji="1" lang="ja-JP" altLang="en-US" sz="3200" dirty="0">
                          <a:latin typeface="ＭＳ Ｐゴシック" panose="020B0600070205080204" pitchFamily="50" charset="-128"/>
                          <a:ea typeface="ＭＳ Ｐゴシック" panose="020B0600070205080204" pitchFamily="50" charset="-128"/>
                        </a:rPr>
                        <a:t>（</a:t>
                      </a:r>
                      <a:r>
                        <a:rPr kumimoji="1" lang="en-US" altLang="ja-JP" sz="3200" dirty="0">
                          <a:latin typeface="ＭＳ Ｐゴシック" panose="020B0600070205080204" pitchFamily="50" charset="-128"/>
                          <a:ea typeface="ＭＳ Ｐゴシック" panose="020B0600070205080204" pitchFamily="50" charset="-128"/>
                        </a:rPr>
                        <a:t>11.13)</a:t>
                      </a:r>
                      <a:endParaRPr kumimoji="1" lang="ja-JP" altLang="en-US" sz="3200"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2018</a:t>
                      </a:r>
                      <a:endParaRPr kumimoji="1" lang="ja-JP" altLang="en-US" sz="3200"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2017</a:t>
                      </a:r>
                      <a:endParaRPr kumimoji="1" lang="ja-JP" altLang="en-US" sz="3200"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2016</a:t>
                      </a:r>
                      <a:endParaRPr kumimoji="1" lang="ja-JP" altLang="en-US" sz="3200"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2015</a:t>
                      </a:r>
                      <a:endParaRPr kumimoji="1" lang="ja-JP" altLang="en-US" sz="3200"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2014</a:t>
                      </a:r>
                      <a:endParaRPr kumimoji="1" lang="ja-JP" altLang="en-US" sz="3200" dirty="0">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4106130809"/>
                  </a:ext>
                </a:extLst>
              </a:tr>
              <a:tr h="623455">
                <a:tc rowSpan="3">
                  <a:txBody>
                    <a:bodyPr/>
                    <a:lstStyle/>
                    <a:p>
                      <a:r>
                        <a:rPr kumimoji="1" lang="ja-JP" altLang="en-US" sz="2800" dirty="0">
                          <a:latin typeface="+mn-ea"/>
                          <a:ea typeface="+mn-ea"/>
                        </a:rPr>
                        <a:t>常在国</a:t>
                      </a:r>
                    </a:p>
                  </a:txBody>
                  <a:tcPr marL="68580" marR="68580" marT="34290" marB="34290"/>
                </a:tc>
                <a:tc>
                  <a:txBody>
                    <a:bodyPr/>
                    <a:lstStyle/>
                    <a:p>
                      <a:r>
                        <a:rPr kumimoji="1" lang="ja-JP" altLang="en-US" sz="3200" dirty="0">
                          <a:latin typeface="+mj-ea"/>
                          <a:ea typeface="+mj-ea"/>
                        </a:rPr>
                        <a:t>アフガニスタン</a:t>
                      </a:r>
                    </a:p>
                  </a:txBody>
                  <a:tcPr marL="68580" marR="68580" marT="34290" marB="34290"/>
                </a:tc>
                <a:tc>
                  <a:txBody>
                    <a:bodyPr/>
                    <a:lstStyle/>
                    <a:p>
                      <a:pPr algn="r"/>
                      <a:r>
                        <a:rPr kumimoji="1" lang="en-US" altLang="ja-JP" sz="3200" dirty="0">
                          <a:latin typeface="+mn-ea"/>
                          <a:ea typeface="+mn-ea"/>
                        </a:rPr>
                        <a:t>20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21</a:t>
                      </a:r>
                    </a:p>
                  </a:txBody>
                  <a:tcPr marL="68580" marR="68580" marT="34290" marB="34290"/>
                </a:tc>
                <a:tc>
                  <a:txBody>
                    <a:bodyPr/>
                    <a:lstStyle/>
                    <a:p>
                      <a:pPr algn="r"/>
                      <a:r>
                        <a:rPr kumimoji="1" lang="en-US" altLang="ja-JP" sz="3200" dirty="0">
                          <a:latin typeface="+mn-ea"/>
                          <a:ea typeface="+mn-ea"/>
                        </a:rPr>
                        <a:t>14</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13</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20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28</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2850312474"/>
                  </a:ext>
                </a:extLst>
              </a:tr>
              <a:tr h="623455">
                <a:tc vMerge="1">
                  <a:txBody>
                    <a:bodyPr/>
                    <a:lstStyle/>
                    <a:p>
                      <a:endParaRPr kumimoji="1" lang="ja-JP" altLang="en-US" dirty="0"/>
                    </a:p>
                  </a:txBody>
                  <a:tcPr/>
                </a:tc>
                <a:tc>
                  <a:txBody>
                    <a:bodyPr/>
                    <a:lstStyle/>
                    <a:p>
                      <a:r>
                        <a:rPr kumimoji="1" lang="ja-JP" altLang="en-US" sz="3200" dirty="0">
                          <a:latin typeface="+mj-ea"/>
                          <a:ea typeface="+mj-ea"/>
                        </a:rPr>
                        <a:t>パキスタン</a:t>
                      </a:r>
                    </a:p>
                  </a:txBody>
                  <a:tcPr marL="68580" marR="68580" marT="34290" marB="34290"/>
                </a:tc>
                <a:tc>
                  <a:txBody>
                    <a:bodyPr/>
                    <a:lstStyle/>
                    <a:p>
                      <a:pPr algn="r"/>
                      <a:r>
                        <a:rPr kumimoji="1" lang="en-US" altLang="ja-JP" sz="3200" dirty="0">
                          <a:latin typeface="+mn-ea"/>
                          <a:ea typeface="+mn-ea"/>
                        </a:rPr>
                        <a:t>82</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12</a:t>
                      </a:r>
                    </a:p>
                  </a:txBody>
                  <a:tcPr marL="68580" marR="68580" marT="34290" marB="34290"/>
                </a:tc>
                <a:tc>
                  <a:txBody>
                    <a:bodyPr/>
                    <a:lstStyle/>
                    <a:p>
                      <a:pPr algn="r"/>
                      <a:r>
                        <a:rPr kumimoji="1" lang="en-US" altLang="ja-JP" sz="3200" dirty="0">
                          <a:latin typeface="+mn-ea"/>
                          <a:ea typeface="+mn-ea"/>
                        </a:rPr>
                        <a:t>8</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20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54</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306</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2079065254"/>
                  </a:ext>
                </a:extLst>
              </a:tr>
              <a:tr h="623455">
                <a:tc vMerge="1">
                  <a:txBody>
                    <a:bodyPr/>
                    <a:lstStyle/>
                    <a:p>
                      <a:endParaRPr kumimoji="1" lang="ja-JP" altLang="en-US" dirty="0"/>
                    </a:p>
                  </a:txBody>
                  <a:tcPr/>
                </a:tc>
                <a:tc>
                  <a:txBody>
                    <a:bodyPr/>
                    <a:lstStyle/>
                    <a:p>
                      <a:r>
                        <a:rPr kumimoji="1" lang="ja-JP" altLang="en-US" sz="3200" dirty="0">
                          <a:latin typeface="+mj-ea"/>
                          <a:ea typeface="+mj-ea"/>
                        </a:rPr>
                        <a:t>ナイジェリア</a:t>
                      </a: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4</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6</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3593233450"/>
                  </a:ext>
                </a:extLst>
              </a:tr>
              <a:tr h="623455">
                <a:tc rowSpan="6">
                  <a:txBody>
                    <a:bodyPr/>
                    <a:lstStyle/>
                    <a:p>
                      <a:r>
                        <a:rPr kumimoji="1" lang="ja-JP" altLang="en-US" sz="2800" dirty="0">
                          <a:latin typeface="+mn-ea"/>
                          <a:ea typeface="+mn-ea"/>
                        </a:rPr>
                        <a:t>常在国</a:t>
                      </a:r>
                      <a:endParaRPr kumimoji="1" lang="en-US" altLang="ja-JP" sz="2800" dirty="0">
                        <a:latin typeface="+mn-ea"/>
                        <a:ea typeface="+mn-ea"/>
                      </a:endParaRPr>
                    </a:p>
                    <a:p>
                      <a:r>
                        <a:rPr kumimoji="1" lang="ja-JP" altLang="en-US" sz="2800" dirty="0">
                          <a:latin typeface="+mn-ea"/>
                          <a:ea typeface="+mn-ea"/>
                        </a:rPr>
                        <a:t>以外</a:t>
                      </a:r>
                    </a:p>
                  </a:txBody>
                  <a:tcPr marL="68580" marR="68580" marT="34290" marB="34290"/>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3200" b="0" i="0" baseline="0" dirty="0">
                          <a:latin typeface="+mj-ea"/>
                          <a:ea typeface="+mj-ea"/>
                        </a:rPr>
                        <a:t>赤道ギニア</a:t>
                      </a:r>
                    </a:p>
                  </a:txBody>
                  <a:tcPr marL="68544" marR="68544" marT="34272" marB="34272"/>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5</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2230763805"/>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3200" b="0" i="0" baseline="0" dirty="0">
                          <a:latin typeface="+mj-ea"/>
                          <a:ea typeface="+mj-ea"/>
                        </a:rPr>
                        <a:t>イラク</a:t>
                      </a:r>
                    </a:p>
                  </a:txBody>
                  <a:tcPr marL="68544" marR="68544" marT="34272" marB="34272"/>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2</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97783909"/>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3200" b="0" i="0" baseline="0" dirty="0">
                          <a:latin typeface="+mj-ea"/>
                          <a:ea typeface="+mj-ea"/>
                        </a:rPr>
                        <a:t>カメルーン</a:t>
                      </a:r>
                    </a:p>
                  </a:txBody>
                  <a:tcPr marL="68544" marR="68544" marT="34272" marB="34272"/>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5</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102542640"/>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3200" b="0" i="0" baseline="0" dirty="0">
                          <a:latin typeface="+mj-ea"/>
                          <a:ea typeface="+mj-ea"/>
                        </a:rPr>
                        <a:t>シリア</a:t>
                      </a:r>
                    </a:p>
                  </a:txBody>
                  <a:tcPr marL="68544" marR="68544" marT="34272" marB="34272"/>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1</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87551525"/>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3200" b="0" i="0" baseline="0" dirty="0">
                          <a:latin typeface="+mj-ea"/>
                          <a:ea typeface="+mj-ea"/>
                        </a:rPr>
                        <a:t>エチオピア</a:t>
                      </a:r>
                    </a:p>
                  </a:txBody>
                  <a:tcPr marL="68544" marR="68544" marT="34272" marB="34272"/>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1</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3627197778"/>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3200" b="0" i="0" baseline="0" dirty="0">
                          <a:latin typeface="+mj-ea"/>
                          <a:ea typeface="+mj-ea"/>
                        </a:rPr>
                        <a:t>ソマリア</a:t>
                      </a:r>
                    </a:p>
                  </a:txBody>
                  <a:tcPr marL="68544" marR="68544" marT="34272" marB="34272"/>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0</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5</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4219623245"/>
                  </a:ext>
                </a:extLst>
              </a:tr>
              <a:tr h="623455">
                <a:tc>
                  <a:txBody>
                    <a:bodyPr/>
                    <a:lstStyle/>
                    <a:p>
                      <a:endParaRPr kumimoji="1" lang="ja-JP" altLang="en-US" sz="1400" dirty="0"/>
                    </a:p>
                  </a:txBody>
                  <a:tcPr marL="68580" marR="68580" marT="34290" marB="34290"/>
                </a:tc>
                <a:tc>
                  <a:txBody>
                    <a:bodyPr/>
                    <a:lstStyle/>
                    <a:p>
                      <a:r>
                        <a:rPr kumimoji="1" lang="ja-JP" altLang="en-US" sz="3200" dirty="0"/>
                        <a:t>　　　合　計</a:t>
                      </a:r>
                    </a:p>
                  </a:txBody>
                  <a:tcPr marL="68580" marR="68580" marT="34290" marB="34290"/>
                </a:tc>
                <a:tc>
                  <a:txBody>
                    <a:bodyPr/>
                    <a:lstStyle/>
                    <a:p>
                      <a:pPr algn="r"/>
                      <a:r>
                        <a:rPr kumimoji="1" lang="en-US" altLang="ja-JP" sz="3200" dirty="0">
                          <a:latin typeface="+mn-ea"/>
                          <a:ea typeface="+mn-ea"/>
                        </a:rPr>
                        <a:t>102</a:t>
                      </a:r>
                      <a:r>
                        <a:rPr kumimoji="1" lang="ja-JP" altLang="en-US" sz="3200" dirty="0">
                          <a:latin typeface="+mn-ea"/>
                          <a:ea typeface="+mn-ea"/>
                        </a:rPr>
                        <a:t>（</a:t>
                      </a:r>
                      <a:r>
                        <a:rPr kumimoji="1" lang="en-US" altLang="ja-JP" sz="3200" dirty="0">
                          <a:latin typeface="+mn-ea"/>
                          <a:ea typeface="+mn-ea"/>
                        </a:rPr>
                        <a:t>106</a:t>
                      </a:r>
                      <a:r>
                        <a:rPr kumimoji="1" lang="ja-JP" altLang="en-US" sz="3200" dirty="0">
                          <a:latin typeface="+mn-ea"/>
                          <a:ea typeface="+mn-ea"/>
                        </a:rPr>
                        <a:t>）</a:t>
                      </a:r>
                    </a:p>
                  </a:txBody>
                  <a:tcPr marL="68580" marR="68580" marT="34290" marB="34290"/>
                </a:tc>
                <a:tc>
                  <a:txBody>
                    <a:bodyPr/>
                    <a:lstStyle/>
                    <a:p>
                      <a:pPr algn="r"/>
                      <a:r>
                        <a:rPr kumimoji="1" lang="en-US" altLang="ja-JP" sz="3200" dirty="0">
                          <a:latin typeface="+mn-ea"/>
                          <a:ea typeface="+mn-ea"/>
                        </a:rPr>
                        <a:t>33</a:t>
                      </a:r>
                    </a:p>
                  </a:txBody>
                  <a:tcPr marL="68580" marR="68580" marT="34290" marB="34290"/>
                </a:tc>
                <a:tc>
                  <a:txBody>
                    <a:bodyPr/>
                    <a:lstStyle/>
                    <a:p>
                      <a:pPr algn="r"/>
                      <a:r>
                        <a:rPr kumimoji="1" lang="en-US" altLang="ja-JP" sz="3200" dirty="0">
                          <a:latin typeface="+mn-ea"/>
                          <a:ea typeface="+mn-ea"/>
                        </a:rPr>
                        <a:t>22</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37</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74</a:t>
                      </a:r>
                      <a:endParaRPr kumimoji="1" lang="ja-JP" altLang="en-US" sz="3200" dirty="0">
                        <a:latin typeface="+mn-ea"/>
                        <a:ea typeface="+mn-ea"/>
                      </a:endParaRPr>
                    </a:p>
                  </a:txBody>
                  <a:tcPr marL="68580" marR="68580" marT="34290" marB="34290"/>
                </a:tc>
                <a:tc>
                  <a:txBody>
                    <a:bodyPr/>
                    <a:lstStyle/>
                    <a:p>
                      <a:pPr algn="r"/>
                      <a:r>
                        <a:rPr kumimoji="1" lang="en-US" altLang="ja-JP" sz="3200" dirty="0">
                          <a:latin typeface="+mn-ea"/>
                          <a:ea typeface="+mn-ea"/>
                        </a:rPr>
                        <a:t>359</a:t>
                      </a:r>
                      <a:endParaRPr kumimoji="1" lang="ja-JP" altLang="en-US" sz="3200" dirty="0">
                        <a:latin typeface="+mn-ea"/>
                        <a:ea typeface="+mn-ea"/>
                      </a:endParaRPr>
                    </a:p>
                  </a:txBody>
                  <a:tcPr marL="68580" marR="68580" marT="34290" marB="34290"/>
                </a:tc>
                <a:extLst>
                  <a:ext uri="{0D108BD9-81ED-4DB2-BD59-A6C34878D82A}">
                    <a16:rowId xmlns:a16="http://schemas.microsoft.com/office/drawing/2014/main" val="3926867554"/>
                  </a:ext>
                </a:extLst>
              </a:tr>
            </a:tbl>
          </a:graphicData>
        </a:graphic>
      </p:graphicFrame>
      <p:pic>
        <p:nvPicPr>
          <p:cNvPr id="5" name="図 4">
            <a:extLst>
              <a:ext uri="{FF2B5EF4-FFF2-40B4-BE49-F238E27FC236}">
                <a16:creationId xmlns:a16="http://schemas.microsoft.com/office/drawing/2014/main" id="{B255AC0B-2FB5-4210-A880-2BBD46580235}"/>
              </a:ext>
            </a:extLst>
          </p:cNvPr>
          <p:cNvPicPr>
            <a:picLocks noChangeAspect="1"/>
          </p:cNvPicPr>
          <p:nvPr/>
        </p:nvPicPr>
        <p:blipFill>
          <a:blip r:embed="rId2"/>
          <a:stretch>
            <a:fillRect/>
          </a:stretch>
        </p:blipFill>
        <p:spPr>
          <a:xfrm>
            <a:off x="426536" y="6356958"/>
            <a:ext cx="1431160" cy="342930"/>
          </a:xfrm>
          <a:prstGeom prst="rect">
            <a:avLst/>
          </a:prstGeom>
        </p:spPr>
      </p:pic>
    </p:spTree>
    <p:extLst>
      <p:ext uri="{BB962C8B-B14F-4D97-AF65-F5344CB8AC3E}">
        <p14:creationId xmlns:p14="http://schemas.microsoft.com/office/powerpoint/2010/main" val="380371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93D2C-6977-445E-948C-16217EBBEB6E}"/>
              </a:ext>
            </a:extLst>
          </p:cNvPr>
          <p:cNvSpPr>
            <a:spLocks noGrp="1"/>
          </p:cNvSpPr>
          <p:nvPr>
            <p:ph type="title"/>
          </p:nvPr>
        </p:nvSpPr>
        <p:spPr/>
        <p:txBody>
          <a:bodyPr/>
          <a:lstStyle/>
          <a:p>
            <a:r>
              <a:rPr kumimoji="1" lang="ja-JP" altLang="en-US" b="1" dirty="0">
                <a:solidFill>
                  <a:srgbClr val="0070C0"/>
                </a:solidFill>
              </a:rPr>
              <a:t>ナイジェリアの発生ゼロのニュース</a:t>
            </a:r>
          </a:p>
        </p:txBody>
      </p:sp>
      <p:sp>
        <p:nvSpPr>
          <p:cNvPr id="3" name="コンテンツ プレースホルダー 2">
            <a:extLst>
              <a:ext uri="{FF2B5EF4-FFF2-40B4-BE49-F238E27FC236}">
                <a16:creationId xmlns:a16="http://schemas.microsoft.com/office/drawing/2014/main" id="{86E87F19-BE12-45B8-9F34-6FE81CE59DF5}"/>
              </a:ext>
            </a:extLst>
          </p:cNvPr>
          <p:cNvSpPr>
            <a:spLocks noGrp="1"/>
          </p:cNvSpPr>
          <p:nvPr>
            <p:ph sz="quarter" idx="13"/>
          </p:nvPr>
        </p:nvSpPr>
        <p:spPr/>
        <p:txBody>
          <a:bodyPr>
            <a:normAutofit/>
          </a:bodyPr>
          <a:lstStyle/>
          <a:p>
            <a:pPr marL="0" indent="0">
              <a:buNone/>
            </a:pPr>
            <a:r>
              <a:rPr kumimoji="1" lang="en-US" altLang="ja-JP" sz="3200" dirty="0"/>
              <a:t>2019</a:t>
            </a:r>
            <a:r>
              <a:rPr kumimoji="1" lang="ja-JP" altLang="en-US" sz="3200" dirty="0"/>
              <a:t>年</a:t>
            </a:r>
            <a:r>
              <a:rPr kumimoji="1" lang="en-US" altLang="ja-JP" sz="3200" dirty="0"/>
              <a:t>8</a:t>
            </a:r>
            <a:r>
              <a:rPr kumimoji="1" lang="ja-JP" altLang="en-US" sz="3200" dirty="0"/>
              <a:t>月</a:t>
            </a:r>
            <a:r>
              <a:rPr kumimoji="1" lang="en-US" altLang="ja-JP" sz="3200" dirty="0"/>
              <a:t>21</a:t>
            </a:r>
            <a:r>
              <a:rPr kumimoji="1" lang="ja-JP" altLang="en-US" sz="3200" dirty="0"/>
              <a:t>日、ナイジェリアでは野生型ポリオウイルスによる症例が最後に報告されてから</a:t>
            </a:r>
            <a:r>
              <a:rPr kumimoji="1" lang="en-US" altLang="ja-JP" sz="3200" dirty="0"/>
              <a:t>3</a:t>
            </a:r>
            <a:r>
              <a:rPr kumimoji="1" lang="ja-JP" altLang="en-US" sz="3200" dirty="0"/>
              <a:t>年が経過しました。これにより、来年には世界保健機関（ＷＨＯ）からアフリカ全土がポリオフリーとして宣言される可能性があります。</a:t>
            </a:r>
          </a:p>
        </p:txBody>
      </p:sp>
      <p:pic>
        <p:nvPicPr>
          <p:cNvPr id="5" name="Picture 5">
            <a:extLst>
              <a:ext uri="{FF2B5EF4-FFF2-40B4-BE49-F238E27FC236}">
                <a16:creationId xmlns:a16="http://schemas.microsoft.com/office/drawing/2014/main" id="{1D4C85EC-2018-48F4-A9CB-A981E9E08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3020" y="19284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94678C3F-CD3E-40F0-BB4D-A2C314C66B90}"/>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7" name="図 6">
            <a:extLst>
              <a:ext uri="{FF2B5EF4-FFF2-40B4-BE49-F238E27FC236}">
                <a16:creationId xmlns:a16="http://schemas.microsoft.com/office/drawing/2014/main" id="{80F2AEDB-E31D-44A6-908C-FBD80833620B}"/>
              </a:ext>
            </a:extLst>
          </p:cNvPr>
          <p:cNvPicPr>
            <a:picLocks noChangeAspect="1"/>
          </p:cNvPicPr>
          <p:nvPr/>
        </p:nvPicPr>
        <p:blipFill>
          <a:blip r:embed="rId4"/>
          <a:stretch>
            <a:fillRect/>
          </a:stretch>
        </p:blipFill>
        <p:spPr>
          <a:xfrm>
            <a:off x="66135" y="5847130"/>
            <a:ext cx="1217381" cy="960948"/>
          </a:xfrm>
          <a:prstGeom prst="rect">
            <a:avLst/>
          </a:prstGeom>
        </p:spPr>
      </p:pic>
    </p:spTree>
    <p:extLst>
      <p:ext uri="{BB962C8B-B14F-4D97-AF65-F5344CB8AC3E}">
        <p14:creationId xmlns:p14="http://schemas.microsoft.com/office/powerpoint/2010/main" val="68734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CD611F7-05C7-4613-8AF5-0C5B9737713F}"/>
              </a:ext>
            </a:extLst>
          </p:cNvPr>
          <p:cNvSpPr>
            <a:spLocks noGrp="1"/>
          </p:cNvSpPr>
          <p:nvPr>
            <p:ph type="title"/>
          </p:nvPr>
        </p:nvSpPr>
        <p:spPr>
          <a:xfrm>
            <a:off x="913775" y="618517"/>
            <a:ext cx="10364451" cy="790405"/>
          </a:xfrm>
        </p:spPr>
        <p:txBody>
          <a:bodyPr/>
          <a:lstStyle/>
          <a:p>
            <a:r>
              <a:rPr lang="ja-JP" altLang="en-US" b="1" dirty="0">
                <a:solidFill>
                  <a:srgbClr val="0070C0"/>
                </a:solidFill>
              </a:rPr>
              <a:t>ポリオが根絶可能である</a:t>
            </a:r>
            <a:r>
              <a:rPr lang="en-US" altLang="ja-JP" b="1" dirty="0">
                <a:solidFill>
                  <a:srgbClr val="0070C0"/>
                </a:solidFill>
              </a:rPr>
              <a:t>5</a:t>
            </a:r>
            <a:r>
              <a:rPr lang="ja-JP" altLang="en-US" b="1" dirty="0">
                <a:solidFill>
                  <a:srgbClr val="0070C0"/>
                </a:solidFill>
              </a:rPr>
              <a:t>つの理由</a:t>
            </a:r>
            <a:endParaRPr kumimoji="1" lang="ja-JP" altLang="en-US" dirty="0">
              <a:solidFill>
                <a:srgbClr val="0070C0"/>
              </a:solidFill>
            </a:endParaRPr>
          </a:p>
        </p:txBody>
      </p:sp>
      <p:sp>
        <p:nvSpPr>
          <p:cNvPr id="4" name="コンテンツ プレースホルダー 3">
            <a:extLst>
              <a:ext uri="{FF2B5EF4-FFF2-40B4-BE49-F238E27FC236}">
                <a16:creationId xmlns:a16="http://schemas.microsoft.com/office/drawing/2014/main" id="{3A84A645-061C-4DA3-9BB2-0A9B206A539E}"/>
              </a:ext>
            </a:extLst>
          </p:cNvPr>
          <p:cNvSpPr>
            <a:spLocks noGrp="1"/>
          </p:cNvSpPr>
          <p:nvPr>
            <p:ph sz="quarter" idx="13"/>
          </p:nvPr>
        </p:nvSpPr>
        <p:spPr>
          <a:xfrm>
            <a:off x="440864" y="1542157"/>
            <a:ext cx="11310272" cy="4195664"/>
          </a:xfrm>
        </p:spPr>
        <p:txBody>
          <a:bodyPr>
            <a:normAutofit/>
          </a:bodyPr>
          <a:lstStyle/>
          <a:p>
            <a:pPr marL="0" indent="0">
              <a:buNone/>
            </a:pPr>
            <a:r>
              <a:rPr lang="en-US" altLang="ja-JP" sz="3200" b="1" dirty="0"/>
              <a:t>1. </a:t>
            </a:r>
            <a:r>
              <a:rPr lang="ja-JP" altLang="en-US" sz="3200" b="1" dirty="0"/>
              <a:t>ポリオウイルスの感染期間は非持続的</a:t>
            </a:r>
            <a:endParaRPr lang="en-US" altLang="ja-JP" sz="3200" b="1" dirty="0"/>
          </a:p>
          <a:p>
            <a:pPr marL="0" indent="0">
              <a:buNone/>
            </a:pPr>
            <a:r>
              <a:rPr lang="en-US" altLang="ja-JP" sz="3200" b="1" dirty="0"/>
              <a:t>2. </a:t>
            </a:r>
            <a:r>
              <a:rPr lang="ja-JP" altLang="en-US" sz="3200" b="1" dirty="0"/>
              <a:t>ポリオウイルスの感染経路は感染者とその排せつ物のみ</a:t>
            </a:r>
            <a:endParaRPr lang="en-US" altLang="ja-JP" sz="3200" b="1" dirty="0"/>
          </a:p>
          <a:p>
            <a:pPr marL="0" indent="0">
              <a:buNone/>
            </a:pPr>
            <a:r>
              <a:rPr lang="en-US" altLang="ja-JP" sz="3200" b="1" dirty="0"/>
              <a:t>3. </a:t>
            </a:r>
            <a:r>
              <a:rPr lang="ja-JP" altLang="en-US" sz="3200" b="1" dirty="0"/>
              <a:t>ポリオウイルスが自然界で生存し続けるには限界がある</a:t>
            </a:r>
            <a:endParaRPr lang="en-US" altLang="ja-JP" sz="3200" b="1" dirty="0"/>
          </a:p>
          <a:p>
            <a:pPr marL="0" indent="0">
              <a:buNone/>
            </a:pPr>
            <a:r>
              <a:rPr lang="en-US" altLang="ja-JP" sz="3200" b="1" dirty="0"/>
              <a:t>4. </a:t>
            </a:r>
            <a:r>
              <a:rPr lang="ja-JP" altLang="en-US" sz="3200" b="1" dirty="0"/>
              <a:t>ヒトが唯一の宿主</a:t>
            </a:r>
            <a:endParaRPr lang="en-US" altLang="ja-JP" sz="3200" b="1" dirty="0"/>
          </a:p>
          <a:p>
            <a:pPr marL="0" indent="0">
              <a:buNone/>
            </a:pPr>
            <a:r>
              <a:rPr lang="en-US" altLang="ja-JP" sz="3200" b="1" dirty="0"/>
              <a:t>5. </a:t>
            </a:r>
            <a:r>
              <a:rPr lang="ja-JP" altLang="en-US" sz="3200" b="1" dirty="0"/>
              <a:t>ポリオワクチンの予防接種でウイルス感染を防ぐことができる</a:t>
            </a:r>
            <a:endParaRPr lang="ja-JP" altLang="en-US" sz="3200" dirty="0"/>
          </a:p>
          <a:p>
            <a:pPr marL="0" indent="0">
              <a:buNone/>
            </a:pPr>
            <a:endParaRPr lang="ja-JP" altLang="en-US" dirty="0"/>
          </a:p>
          <a:p>
            <a:pPr marL="0" indent="0">
              <a:buNone/>
            </a:pPr>
            <a:endParaRPr lang="ja-JP" altLang="en-US" dirty="0"/>
          </a:p>
          <a:p>
            <a:pPr marL="0" indent="0">
              <a:buNone/>
            </a:pPr>
            <a:endParaRPr lang="en-US" altLang="ja-JP" b="1" dirty="0"/>
          </a:p>
          <a:p>
            <a:pPr marL="0" indent="0">
              <a:buNone/>
            </a:pPr>
            <a:endParaRPr lang="ja-JP" altLang="en-US" dirty="0"/>
          </a:p>
          <a:p>
            <a:endParaRPr lang="ja-JP" altLang="en-US" dirty="0"/>
          </a:p>
          <a:p>
            <a:endParaRPr kumimoji="1" lang="ja-JP" altLang="en-US" dirty="0"/>
          </a:p>
        </p:txBody>
      </p:sp>
      <p:pic>
        <p:nvPicPr>
          <p:cNvPr id="5" name="図 4">
            <a:extLst>
              <a:ext uri="{FF2B5EF4-FFF2-40B4-BE49-F238E27FC236}">
                <a16:creationId xmlns:a16="http://schemas.microsoft.com/office/drawing/2014/main" id="{64597B9B-DE43-4D7A-B53B-E99E5C0AB267}"/>
              </a:ext>
            </a:extLst>
          </p:cNvPr>
          <p:cNvPicPr>
            <a:picLocks noChangeAspect="1"/>
          </p:cNvPicPr>
          <p:nvPr/>
        </p:nvPicPr>
        <p:blipFill>
          <a:blip r:embed="rId2"/>
          <a:stretch>
            <a:fillRect/>
          </a:stretch>
        </p:blipFill>
        <p:spPr>
          <a:xfrm>
            <a:off x="11195784" y="5871056"/>
            <a:ext cx="926251" cy="937022"/>
          </a:xfrm>
          <a:prstGeom prst="rect">
            <a:avLst/>
          </a:prstGeom>
        </p:spPr>
      </p:pic>
      <p:pic>
        <p:nvPicPr>
          <p:cNvPr id="6" name="図 5">
            <a:extLst>
              <a:ext uri="{FF2B5EF4-FFF2-40B4-BE49-F238E27FC236}">
                <a16:creationId xmlns:a16="http://schemas.microsoft.com/office/drawing/2014/main" id="{2605C174-9B06-4BA0-A64D-F8B7CB05C88E}"/>
              </a:ext>
            </a:extLst>
          </p:cNvPr>
          <p:cNvPicPr>
            <a:picLocks noChangeAspect="1"/>
          </p:cNvPicPr>
          <p:nvPr/>
        </p:nvPicPr>
        <p:blipFill>
          <a:blip r:embed="rId3"/>
          <a:stretch>
            <a:fillRect/>
          </a:stretch>
        </p:blipFill>
        <p:spPr>
          <a:xfrm>
            <a:off x="66135" y="5847130"/>
            <a:ext cx="1217381" cy="960948"/>
          </a:xfrm>
          <a:prstGeom prst="rect">
            <a:avLst/>
          </a:prstGeom>
        </p:spPr>
      </p:pic>
      <p:pic>
        <p:nvPicPr>
          <p:cNvPr id="7" name="Picture 5">
            <a:extLst>
              <a:ext uri="{FF2B5EF4-FFF2-40B4-BE49-F238E27FC236}">
                <a16:creationId xmlns:a16="http://schemas.microsoft.com/office/drawing/2014/main" id="{BBE3F0E2-2A25-49EE-ABEA-1F6F4453F8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3020" y="19284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90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FCEA02-68BE-4ED1-AF4C-3151EEBB028C}"/>
              </a:ext>
            </a:extLst>
          </p:cNvPr>
          <p:cNvSpPr>
            <a:spLocks noGrp="1"/>
          </p:cNvSpPr>
          <p:nvPr>
            <p:ph type="title"/>
          </p:nvPr>
        </p:nvSpPr>
        <p:spPr>
          <a:xfrm>
            <a:off x="913775" y="618517"/>
            <a:ext cx="10364451" cy="911703"/>
          </a:xfrm>
        </p:spPr>
        <p:txBody>
          <a:bodyPr/>
          <a:lstStyle/>
          <a:p>
            <a:r>
              <a:rPr lang="ja-JP" altLang="en-US" b="1" dirty="0">
                <a:solidFill>
                  <a:srgbClr val="0070C0"/>
                </a:solidFill>
              </a:rPr>
              <a:t>ポリオを根絶できると確信できるもう一つの理由</a:t>
            </a:r>
            <a:endParaRPr kumimoji="1" lang="ja-JP" altLang="en-US" dirty="0">
              <a:solidFill>
                <a:srgbClr val="0070C0"/>
              </a:solidFill>
            </a:endParaRPr>
          </a:p>
        </p:txBody>
      </p:sp>
      <p:sp>
        <p:nvSpPr>
          <p:cNvPr id="3" name="コンテンツ プレースホルダー 2">
            <a:extLst>
              <a:ext uri="{FF2B5EF4-FFF2-40B4-BE49-F238E27FC236}">
                <a16:creationId xmlns:a16="http://schemas.microsoft.com/office/drawing/2014/main" id="{FDE857A1-3937-4EB0-A55C-62EEDCC3928D}"/>
              </a:ext>
            </a:extLst>
          </p:cNvPr>
          <p:cNvSpPr>
            <a:spLocks noGrp="1"/>
          </p:cNvSpPr>
          <p:nvPr>
            <p:ph sz="quarter" idx="13"/>
          </p:nvPr>
        </p:nvSpPr>
        <p:spPr>
          <a:xfrm>
            <a:off x="913774" y="1810140"/>
            <a:ext cx="10363826" cy="3981060"/>
          </a:xfrm>
        </p:spPr>
        <p:txBody>
          <a:bodyPr>
            <a:normAutofit lnSpcReduction="10000"/>
          </a:bodyPr>
          <a:lstStyle/>
          <a:p>
            <a:pPr marL="0" indent="0">
              <a:buNone/>
            </a:pPr>
            <a:r>
              <a:rPr lang="ja-JP" altLang="en-US" b="1" dirty="0"/>
              <a:t>　</a:t>
            </a:r>
            <a:r>
              <a:rPr lang="ja-JP" altLang="en-US" sz="3200" dirty="0"/>
              <a:t>私たちが世界のほぼすべての国でポリオを根絶してきたという事実です。例えば、つい最近の</a:t>
            </a:r>
            <a:r>
              <a:rPr lang="en-US" altLang="ja-JP" sz="3200" dirty="0"/>
              <a:t>2007</a:t>
            </a:r>
            <a:r>
              <a:rPr lang="ja-JP" altLang="en-US" sz="3200" dirty="0"/>
              <a:t>年まで世界のポリオ症例の</a:t>
            </a:r>
            <a:r>
              <a:rPr lang="en-US" altLang="ja-JP" sz="3200" dirty="0"/>
              <a:t>70%</a:t>
            </a:r>
            <a:r>
              <a:rPr lang="ja-JP" altLang="en-US" sz="3200" dirty="0"/>
              <a:t>が集中していたインドでも、ポリオ根絶に成功したことが挙げられます。野生型ポリオウイルスの症例が現在も報告されている国は</a:t>
            </a:r>
            <a:r>
              <a:rPr lang="en-US" altLang="ja-JP" sz="3200" dirty="0"/>
              <a:t>2</a:t>
            </a:r>
            <a:r>
              <a:rPr lang="ja-JP" altLang="en-US" sz="3200" dirty="0"/>
              <a:t>カ国のみであり、私たちはこれらの国からもポリオを根絶するための手段と科学的知識を有しています</a:t>
            </a:r>
            <a:endParaRPr kumimoji="1" lang="ja-JP" altLang="en-US" sz="3200" dirty="0"/>
          </a:p>
        </p:txBody>
      </p:sp>
      <p:pic>
        <p:nvPicPr>
          <p:cNvPr id="4" name="Picture 5">
            <a:extLst>
              <a:ext uri="{FF2B5EF4-FFF2-40B4-BE49-F238E27FC236}">
                <a16:creationId xmlns:a16="http://schemas.microsoft.com/office/drawing/2014/main" id="{C45CA00B-05ED-401A-A225-B6366926E6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5908" y="159289"/>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E3E060FC-F2BB-46D9-988C-0E95301A26A2}"/>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6" name="図 5">
            <a:extLst>
              <a:ext uri="{FF2B5EF4-FFF2-40B4-BE49-F238E27FC236}">
                <a16:creationId xmlns:a16="http://schemas.microsoft.com/office/drawing/2014/main" id="{E8516D54-DF40-45D5-ADA5-F5AAD97BFE7A}"/>
              </a:ext>
            </a:extLst>
          </p:cNvPr>
          <p:cNvPicPr>
            <a:picLocks noChangeAspect="1"/>
          </p:cNvPicPr>
          <p:nvPr/>
        </p:nvPicPr>
        <p:blipFill>
          <a:blip r:embed="rId4"/>
          <a:stretch>
            <a:fillRect/>
          </a:stretch>
        </p:blipFill>
        <p:spPr>
          <a:xfrm>
            <a:off x="66135" y="5847130"/>
            <a:ext cx="1217381" cy="960948"/>
          </a:xfrm>
          <a:prstGeom prst="rect">
            <a:avLst/>
          </a:prstGeom>
        </p:spPr>
      </p:pic>
    </p:spTree>
    <p:extLst>
      <p:ext uri="{BB962C8B-B14F-4D97-AF65-F5344CB8AC3E}">
        <p14:creationId xmlns:p14="http://schemas.microsoft.com/office/powerpoint/2010/main" val="301832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27BA869-46F1-4516-930B-09F82C6293DF}"/>
              </a:ext>
            </a:extLst>
          </p:cNvPr>
          <p:cNvSpPr>
            <a:spLocks noGrp="1"/>
          </p:cNvSpPr>
          <p:nvPr>
            <p:ph type="title"/>
          </p:nvPr>
        </p:nvSpPr>
        <p:spPr>
          <a:xfrm>
            <a:off x="913775" y="618517"/>
            <a:ext cx="10364451" cy="597887"/>
          </a:xfrm>
        </p:spPr>
        <p:txBody>
          <a:bodyPr/>
          <a:lstStyle/>
          <a:p>
            <a:r>
              <a:rPr lang="ja-JP" altLang="en-US" b="1" dirty="0">
                <a:solidFill>
                  <a:srgbClr val="0070C0"/>
                </a:solidFill>
              </a:rPr>
              <a:t>ポリオの根絶の意義</a:t>
            </a:r>
            <a:endParaRPr kumimoji="1" lang="ja-JP" altLang="en-US" b="1" dirty="0">
              <a:solidFill>
                <a:srgbClr val="0070C0"/>
              </a:solidFill>
            </a:endParaRPr>
          </a:p>
        </p:txBody>
      </p:sp>
      <p:sp>
        <p:nvSpPr>
          <p:cNvPr id="5" name="コンテンツ プレースホルダー 4">
            <a:extLst>
              <a:ext uri="{FF2B5EF4-FFF2-40B4-BE49-F238E27FC236}">
                <a16:creationId xmlns:a16="http://schemas.microsoft.com/office/drawing/2014/main" id="{AD72DF74-D172-4397-BAFE-5CF61CD4D175}"/>
              </a:ext>
            </a:extLst>
          </p:cNvPr>
          <p:cNvSpPr>
            <a:spLocks noGrp="1"/>
          </p:cNvSpPr>
          <p:nvPr>
            <p:ph sz="quarter" idx="13"/>
          </p:nvPr>
        </p:nvSpPr>
        <p:spPr>
          <a:xfrm>
            <a:off x="913149" y="1568742"/>
            <a:ext cx="10363826" cy="4516072"/>
          </a:xfrm>
        </p:spPr>
        <p:txBody>
          <a:bodyPr>
            <a:normAutofit/>
          </a:bodyPr>
          <a:lstStyle/>
          <a:p>
            <a:pPr marL="0" indent="0">
              <a:buNone/>
            </a:pPr>
            <a:r>
              <a:rPr kumimoji="1" lang="ja-JP" altLang="en-US" sz="2800" dirty="0"/>
              <a:t>ポリオが根絶された場合、ポリオは天然痘に続いて、人類が根絶する史上</a:t>
            </a:r>
            <a:r>
              <a:rPr kumimoji="1" lang="en-US" altLang="ja-JP" sz="2800" dirty="0"/>
              <a:t>2</a:t>
            </a:r>
            <a:r>
              <a:rPr kumimoji="1" lang="ja-JP" altLang="en-US" sz="2800" dirty="0"/>
              <a:t>番目の疾患となります。</a:t>
            </a:r>
            <a:endParaRPr kumimoji="1" lang="en-US" altLang="ja-JP" sz="2800" dirty="0"/>
          </a:p>
          <a:p>
            <a:pPr marL="0" indent="0">
              <a:buNone/>
            </a:pPr>
            <a:r>
              <a:rPr lang="ja-JP" altLang="en-US" sz="2800" dirty="0"/>
              <a:t>国際ロータリーは</a:t>
            </a:r>
            <a:r>
              <a:rPr lang="en-US" altLang="ja-JP" sz="2800" dirty="0"/>
              <a:t>1885</a:t>
            </a:r>
            <a:r>
              <a:rPr lang="ja-JP" altLang="en-US" sz="2800" dirty="0"/>
              <a:t>年にポリオプラスプログラムを開始して以来、ポリオ根絶のために</a:t>
            </a:r>
            <a:r>
              <a:rPr lang="en-US" altLang="ja-JP" sz="2800" dirty="0"/>
              <a:t>20</a:t>
            </a:r>
            <a:r>
              <a:rPr lang="ja-JP" altLang="en-US" sz="2800" dirty="0"/>
              <a:t>億ドル以上の寄付を行ってきました。またポリオ根絶のために年間</a:t>
            </a:r>
            <a:r>
              <a:rPr lang="en-US" altLang="ja-JP" sz="2800" dirty="0"/>
              <a:t>5000</a:t>
            </a:r>
            <a:r>
              <a:rPr lang="ja-JP" altLang="en-US" sz="2800" dirty="0"/>
              <a:t>万ドルの寄付金を集める取り組みも行っており、これにビル＆メリンダ・ゲイツ財団から</a:t>
            </a:r>
            <a:r>
              <a:rPr lang="en-US" altLang="ja-JP" sz="2800" dirty="0"/>
              <a:t>2</a:t>
            </a:r>
            <a:r>
              <a:rPr lang="ja-JP" altLang="en-US" sz="2800" dirty="0"/>
              <a:t>倍額の上乗せが加わります。これにより、毎年</a:t>
            </a:r>
            <a:r>
              <a:rPr lang="en-US" altLang="ja-JP" sz="2800" dirty="0"/>
              <a:t>1</a:t>
            </a:r>
            <a:r>
              <a:rPr lang="ja-JP" altLang="en-US" sz="2800" dirty="0"/>
              <a:t>億</a:t>
            </a:r>
            <a:r>
              <a:rPr lang="en-US" altLang="ja-JP" sz="2800" dirty="0"/>
              <a:t>5000</a:t>
            </a:r>
            <a:r>
              <a:rPr lang="ja-JP" altLang="en-US" sz="2800" dirty="0"/>
              <a:t>万ドルを「ポリオのない世界」という子どもたちへの約束を果たすための活動に充てることができます。</a:t>
            </a:r>
            <a:endParaRPr kumimoji="1" lang="ja-JP" altLang="en-US" sz="2800" dirty="0"/>
          </a:p>
        </p:txBody>
      </p:sp>
      <p:pic>
        <p:nvPicPr>
          <p:cNvPr id="6" name="Picture 5">
            <a:extLst>
              <a:ext uri="{FF2B5EF4-FFF2-40B4-BE49-F238E27FC236}">
                <a16:creationId xmlns:a16="http://schemas.microsoft.com/office/drawing/2014/main" id="{87FD8087-A87D-4C33-B928-86D7B44637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5908" y="159289"/>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D837490D-BEE2-4C32-9FBE-B7FED5A9BA39}"/>
              </a:ext>
            </a:extLst>
          </p:cNvPr>
          <p:cNvPicPr>
            <a:picLocks noChangeAspect="1"/>
          </p:cNvPicPr>
          <p:nvPr/>
        </p:nvPicPr>
        <p:blipFill>
          <a:blip r:embed="rId3"/>
          <a:stretch>
            <a:fillRect/>
          </a:stretch>
        </p:blipFill>
        <p:spPr>
          <a:xfrm>
            <a:off x="11195784" y="5871056"/>
            <a:ext cx="926251" cy="937022"/>
          </a:xfrm>
          <a:prstGeom prst="rect">
            <a:avLst/>
          </a:prstGeom>
        </p:spPr>
      </p:pic>
      <p:pic>
        <p:nvPicPr>
          <p:cNvPr id="8" name="図 7">
            <a:extLst>
              <a:ext uri="{FF2B5EF4-FFF2-40B4-BE49-F238E27FC236}">
                <a16:creationId xmlns:a16="http://schemas.microsoft.com/office/drawing/2014/main" id="{DADFA6D5-8AD3-4393-B159-9DB438214325}"/>
              </a:ext>
            </a:extLst>
          </p:cNvPr>
          <p:cNvPicPr>
            <a:picLocks noChangeAspect="1"/>
          </p:cNvPicPr>
          <p:nvPr/>
        </p:nvPicPr>
        <p:blipFill>
          <a:blip r:embed="rId4"/>
          <a:stretch>
            <a:fillRect/>
          </a:stretch>
        </p:blipFill>
        <p:spPr>
          <a:xfrm>
            <a:off x="66135" y="5847130"/>
            <a:ext cx="1217381" cy="960948"/>
          </a:xfrm>
          <a:prstGeom prst="rect">
            <a:avLst/>
          </a:prstGeom>
        </p:spPr>
      </p:pic>
    </p:spTree>
    <p:extLst>
      <p:ext uri="{BB962C8B-B14F-4D97-AF65-F5344CB8AC3E}">
        <p14:creationId xmlns:p14="http://schemas.microsoft.com/office/powerpoint/2010/main" val="3240492303"/>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しずく</Template>
  <TotalTime>327</TotalTime>
  <Words>1216</Words>
  <Application>Microsoft Office PowerPoint</Application>
  <PresentationFormat>ワイド画面</PresentationFormat>
  <Paragraphs>296</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ＭＳ Ｐゴシック</vt:lpstr>
      <vt:lpstr>游ゴシック</vt:lpstr>
      <vt:lpstr>Arial</vt:lpstr>
      <vt:lpstr>Arial Narrow</vt:lpstr>
      <vt:lpstr>Century Gothic</vt:lpstr>
      <vt:lpstr>Tw Cen MT</vt:lpstr>
      <vt:lpstr>しずく</vt:lpstr>
      <vt:lpstr>ポリオプラスの現状について  ロータリー財団地域セミナー（2019.11.16）</vt:lpstr>
      <vt:lpstr>ポリオ「撲滅」からポリオ「根絶」へ用語の変更</vt:lpstr>
      <vt:lpstr>今年の世界ポリオデー（10月24日）の話題</vt:lpstr>
      <vt:lpstr>Polio Today</vt:lpstr>
      <vt:lpstr>PowerPoint プレゼンテーション</vt:lpstr>
      <vt:lpstr>ナイジェリアの発生ゼロのニュース</vt:lpstr>
      <vt:lpstr>ポリオが根絶可能である5つの理由</vt:lpstr>
      <vt:lpstr>ポリオを根絶できると確信できるもう一つの理由</vt:lpstr>
      <vt:lpstr>ポリオの根絶の意義</vt:lpstr>
      <vt:lpstr>地区別一人当たりの寄付額（2018-19年度・前年比）</vt:lpstr>
      <vt:lpstr>地区別一人当たりの寄付額（2018-19年度・前年比）</vt:lpstr>
      <vt:lpstr>PowerPoint プレゼンテーション</vt:lpstr>
      <vt:lpstr>PowerPoint プレゼンテーション</vt:lpstr>
      <vt:lpstr>野生型ポリオウイルスは絶滅危惧種？</vt:lpstr>
      <vt:lpstr>ロータリーカードのご利用のお願い</vt:lpstr>
      <vt:lpstr>未来の子どもたちが“ポリオ”という言葉を 目にするのが、歴史の本の中だけになる日が 必ずやってきます。  私たちロータリアンはそれを実現します。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ポリオプラスの現状について</dc:title>
  <dc:creator>松本 祐二</dc:creator>
  <cp:lastModifiedBy>舟木 恵美</cp:lastModifiedBy>
  <cp:revision>33</cp:revision>
  <dcterms:created xsi:type="dcterms:W3CDTF">2019-11-11T12:03:06Z</dcterms:created>
  <dcterms:modified xsi:type="dcterms:W3CDTF">2019-11-16T00:37:14Z</dcterms:modified>
</cp:coreProperties>
</file>