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0" r:id="rId6"/>
    <p:sldId id="281" r:id="rId7"/>
    <p:sldId id="260" r:id="rId8"/>
    <p:sldId id="282" r:id="rId9"/>
    <p:sldId id="283" r:id="rId10"/>
    <p:sldId id="261" r:id="rId11"/>
    <p:sldId id="284" r:id="rId12"/>
    <p:sldId id="285" r:id="rId13"/>
    <p:sldId id="290" r:id="rId14"/>
    <p:sldId id="287" r:id="rId15"/>
    <p:sldId id="262" r:id="rId16"/>
    <p:sldId id="286" r:id="rId17"/>
    <p:sldId id="263" r:id="rId18"/>
    <p:sldId id="288" r:id="rId19"/>
    <p:sldId id="289" r:id="rId20"/>
    <p:sldId id="264" r:id="rId21"/>
    <p:sldId id="265" r:id="rId22"/>
    <p:sldId id="291" r:id="rId23"/>
    <p:sldId id="266" r:id="rId24"/>
    <p:sldId id="267" r:id="rId25"/>
    <p:sldId id="292" r:id="rId26"/>
    <p:sldId id="293" r:id="rId27"/>
    <p:sldId id="294" r:id="rId28"/>
    <p:sldId id="268" r:id="rId29"/>
    <p:sldId id="295" r:id="rId30"/>
    <p:sldId id="296" r:id="rId31"/>
    <p:sldId id="279" r:id="rId32"/>
    <p:sldId id="271" r:id="rId33"/>
    <p:sldId id="297" r:id="rId34"/>
    <p:sldId id="269" r:id="rId35"/>
    <p:sldId id="270" r:id="rId36"/>
    <p:sldId id="272" r:id="rId37"/>
    <p:sldId id="273" r:id="rId38"/>
    <p:sldId id="298" r:id="rId39"/>
    <p:sldId id="275" r:id="rId40"/>
    <p:sldId id="274" r:id="rId41"/>
    <p:sldId id="276" r:id="rId42"/>
    <p:sldId id="277" r:id="rId43"/>
    <p:sldId id="278" r:id="rId44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5851-C287-4084-9593-672DEFFD343E}" type="datetimeFigureOut">
              <a:rPr kumimoji="1" lang="ja-JP" altLang="en-US" smtClean="0"/>
              <a:t>2019/11/14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CD39-01B7-4E1D-8613-3D729AC610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727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5851-C287-4084-9593-672DEFFD343E}" type="datetimeFigureOut">
              <a:rPr kumimoji="1" lang="ja-JP" altLang="en-US" smtClean="0"/>
              <a:t>2019/11/14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CD39-01B7-4E1D-8613-3D729AC610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58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5851-C287-4084-9593-672DEFFD343E}" type="datetimeFigureOut">
              <a:rPr kumimoji="1" lang="ja-JP" altLang="en-US" smtClean="0"/>
              <a:t>2019/11/14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CD39-01B7-4E1D-8613-3D729AC610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7754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5851-C287-4084-9593-672DEFFD343E}" type="datetimeFigureOut">
              <a:rPr kumimoji="1" lang="ja-JP" altLang="en-US" smtClean="0"/>
              <a:t>2019/11/14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CD39-01B7-4E1D-8613-3D729AC610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925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5851-C287-4084-9593-672DEFFD343E}" type="datetimeFigureOut">
              <a:rPr kumimoji="1" lang="ja-JP" altLang="en-US" smtClean="0"/>
              <a:t>2019/11/14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CD39-01B7-4E1D-8613-3D729AC610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217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5851-C287-4084-9593-672DEFFD343E}" type="datetimeFigureOut">
              <a:rPr kumimoji="1" lang="ja-JP" altLang="en-US" smtClean="0"/>
              <a:t>2019/11/14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CD39-01B7-4E1D-8613-3D729AC610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426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5851-C287-4084-9593-672DEFFD343E}" type="datetimeFigureOut">
              <a:rPr kumimoji="1" lang="ja-JP" altLang="en-US" smtClean="0"/>
              <a:t>2019/11/14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CD39-01B7-4E1D-8613-3D729AC610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93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5851-C287-4084-9593-672DEFFD343E}" type="datetimeFigureOut">
              <a:rPr kumimoji="1" lang="ja-JP" altLang="en-US" smtClean="0"/>
              <a:t>2019/11/14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CD39-01B7-4E1D-8613-3D729AC610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565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5851-C287-4084-9593-672DEFFD343E}" type="datetimeFigureOut">
              <a:rPr kumimoji="1" lang="ja-JP" altLang="en-US" smtClean="0"/>
              <a:t>2019/11/14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CD39-01B7-4E1D-8613-3D729AC610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336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5851-C287-4084-9593-672DEFFD343E}" type="datetimeFigureOut">
              <a:rPr kumimoji="1" lang="ja-JP" altLang="en-US" smtClean="0"/>
              <a:t>2019/11/14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CD39-01B7-4E1D-8613-3D729AC610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780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5851-C287-4084-9593-672DEFFD343E}" type="datetimeFigureOut">
              <a:rPr kumimoji="1" lang="ja-JP" altLang="en-US" smtClean="0"/>
              <a:t>2019/11/14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FCD39-01B7-4E1D-8613-3D729AC610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765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25851-C287-4084-9593-672DEFFD343E}" type="datetimeFigureOut">
              <a:rPr kumimoji="1" lang="ja-JP" altLang="en-US" smtClean="0"/>
              <a:t>2019/11/14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FCD39-01B7-4E1D-8613-3D729AC610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854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89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976"/>
          </a:xfrm>
        </p:spPr>
      </p:pic>
    </p:spTree>
    <p:extLst>
      <p:ext uri="{BB962C8B-B14F-4D97-AF65-F5344CB8AC3E}">
        <p14:creationId xmlns:p14="http://schemas.microsoft.com/office/powerpoint/2010/main" val="487808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1307" cy="6858000"/>
          </a:xfrm>
        </p:spPr>
      </p:pic>
    </p:spTree>
    <p:extLst>
      <p:ext uri="{BB962C8B-B14F-4D97-AF65-F5344CB8AC3E}">
        <p14:creationId xmlns:p14="http://schemas.microsoft.com/office/powerpoint/2010/main" val="2136290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20493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6083" cy="6858000"/>
          </a:xfrm>
        </p:spPr>
      </p:pic>
    </p:spTree>
    <p:extLst>
      <p:ext uri="{BB962C8B-B14F-4D97-AF65-F5344CB8AC3E}">
        <p14:creationId xmlns:p14="http://schemas.microsoft.com/office/powerpoint/2010/main" val="1134279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40" cy="6858000"/>
          </a:xfrm>
        </p:spPr>
      </p:pic>
    </p:spTree>
    <p:extLst>
      <p:ext uri="{BB962C8B-B14F-4D97-AF65-F5344CB8AC3E}">
        <p14:creationId xmlns:p14="http://schemas.microsoft.com/office/powerpoint/2010/main" val="1581724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996" cy="6858000"/>
          </a:xfrm>
        </p:spPr>
      </p:pic>
    </p:spTree>
    <p:extLst>
      <p:ext uri="{BB962C8B-B14F-4D97-AF65-F5344CB8AC3E}">
        <p14:creationId xmlns:p14="http://schemas.microsoft.com/office/powerpoint/2010/main" val="3259437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016"/>
            <a:ext cx="12192000" cy="6946016"/>
          </a:xfrm>
        </p:spPr>
      </p:pic>
    </p:spTree>
    <p:extLst>
      <p:ext uri="{BB962C8B-B14F-4D97-AF65-F5344CB8AC3E}">
        <p14:creationId xmlns:p14="http://schemas.microsoft.com/office/powerpoint/2010/main" val="2431394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517" cy="6858000"/>
          </a:xfrm>
        </p:spPr>
      </p:pic>
    </p:spTree>
    <p:extLst>
      <p:ext uri="{BB962C8B-B14F-4D97-AF65-F5344CB8AC3E}">
        <p14:creationId xmlns:p14="http://schemas.microsoft.com/office/powerpoint/2010/main" val="1241689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6762" cy="6858000"/>
          </a:xfrm>
        </p:spPr>
      </p:pic>
    </p:spTree>
    <p:extLst>
      <p:ext uri="{BB962C8B-B14F-4D97-AF65-F5344CB8AC3E}">
        <p14:creationId xmlns:p14="http://schemas.microsoft.com/office/powerpoint/2010/main" val="3613292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1732" cy="6858000"/>
          </a:xfrm>
        </p:spPr>
      </p:pic>
    </p:spTree>
    <p:extLst>
      <p:ext uri="{BB962C8B-B14F-4D97-AF65-F5344CB8AC3E}">
        <p14:creationId xmlns:p14="http://schemas.microsoft.com/office/powerpoint/2010/main" val="1818960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3520" cy="6858000"/>
          </a:xfrm>
        </p:spPr>
      </p:pic>
    </p:spTree>
    <p:extLst>
      <p:ext uri="{BB962C8B-B14F-4D97-AF65-F5344CB8AC3E}">
        <p14:creationId xmlns:p14="http://schemas.microsoft.com/office/powerpoint/2010/main" val="1306543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0282" cy="6858000"/>
          </a:xfr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212" y="2071749"/>
            <a:ext cx="2747865" cy="274786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9063214" y="4613372"/>
            <a:ext cx="2747864" cy="821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324054" y="4671327"/>
            <a:ext cx="261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</a:rPr>
              <a:t>こちらの</a:t>
            </a:r>
            <a:r>
              <a:rPr kumimoji="1" lang="en-US" altLang="ja-JP" b="1" dirty="0" smtClean="0">
                <a:latin typeface="メイリオ" panose="020B0604030504040204" pitchFamily="50" charset="-128"/>
              </a:rPr>
              <a:t>QR</a:t>
            </a:r>
            <a:r>
              <a:rPr kumimoji="1" lang="ja-JP" altLang="en-US" b="1" dirty="0" smtClean="0">
                <a:latin typeface="メイリオ" panose="020B0604030504040204" pitchFamily="50" charset="-128"/>
              </a:rPr>
              <a:t>コードより</a:t>
            </a:r>
          </a:p>
          <a:p>
            <a:r>
              <a:rPr kumimoji="1" lang="ja-JP" altLang="en-US" b="1" dirty="0" smtClean="0">
                <a:latin typeface="メイリオ" panose="020B0604030504040204" pitchFamily="50" charset="-128"/>
              </a:rPr>
              <a:t>動画を視聴できます。</a:t>
            </a:r>
            <a:endParaRPr kumimoji="1" lang="ja-JP" altLang="en-US" b="1" dirty="0">
              <a:latin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8945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41450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0965" cy="6858000"/>
          </a:xfrm>
        </p:spPr>
      </p:pic>
    </p:spTree>
    <p:extLst>
      <p:ext uri="{BB962C8B-B14F-4D97-AF65-F5344CB8AC3E}">
        <p14:creationId xmlns:p14="http://schemas.microsoft.com/office/powerpoint/2010/main" val="690857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517" cy="6858000"/>
          </a:xfrm>
        </p:spPr>
      </p:pic>
    </p:spTree>
    <p:extLst>
      <p:ext uri="{BB962C8B-B14F-4D97-AF65-F5344CB8AC3E}">
        <p14:creationId xmlns:p14="http://schemas.microsoft.com/office/powerpoint/2010/main" val="3164120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118" cy="6858000"/>
          </a:xfrm>
        </p:spPr>
      </p:pic>
    </p:spTree>
    <p:extLst>
      <p:ext uri="{BB962C8B-B14F-4D97-AF65-F5344CB8AC3E}">
        <p14:creationId xmlns:p14="http://schemas.microsoft.com/office/powerpoint/2010/main" val="1323880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502" cy="6858000"/>
          </a:xfrm>
        </p:spPr>
      </p:pic>
    </p:spTree>
    <p:extLst>
      <p:ext uri="{BB962C8B-B14F-4D97-AF65-F5344CB8AC3E}">
        <p14:creationId xmlns:p14="http://schemas.microsoft.com/office/powerpoint/2010/main" val="3970005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98811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247" cy="6858000"/>
          </a:xfrm>
        </p:spPr>
      </p:pic>
    </p:spTree>
    <p:extLst>
      <p:ext uri="{BB962C8B-B14F-4D97-AF65-F5344CB8AC3E}">
        <p14:creationId xmlns:p14="http://schemas.microsoft.com/office/powerpoint/2010/main" val="1914172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8989" cy="6858000"/>
          </a:xfrm>
          <a:prstGeom prst="rect">
            <a:avLst/>
          </a:prstGeom>
        </p:spPr>
      </p:pic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7482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5327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6118" cy="6858000"/>
          </a:xfrm>
        </p:spPr>
      </p:pic>
    </p:spTree>
    <p:extLst>
      <p:ext uri="{BB962C8B-B14F-4D97-AF65-F5344CB8AC3E}">
        <p14:creationId xmlns:p14="http://schemas.microsoft.com/office/powerpoint/2010/main" val="707775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40" cy="6858000"/>
          </a:xfrm>
        </p:spPr>
      </p:pic>
    </p:spTree>
    <p:extLst>
      <p:ext uri="{BB962C8B-B14F-4D97-AF65-F5344CB8AC3E}">
        <p14:creationId xmlns:p14="http://schemas.microsoft.com/office/powerpoint/2010/main" val="1211376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0282" cy="6858000"/>
          </a:xfr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181" y="1842991"/>
            <a:ext cx="2747864" cy="2747864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9051182" y="4400550"/>
            <a:ext cx="2747864" cy="821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312022" y="4458505"/>
            <a:ext cx="261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メイリオ" panose="020B0604030504040204" pitchFamily="50" charset="-128"/>
              </a:rPr>
              <a:t>こちらの</a:t>
            </a:r>
            <a:r>
              <a:rPr kumimoji="1" lang="en-US" altLang="ja-JP" b="1" dirty="0" smtClean="0">
                <a:latin typeface="メイリオ" panose="020B0604030504040204" pitchFamily="50" charset="-128"/>
              </a:rPr>
              <a:t>QR</a:t>
            </a:r>
            <a:r>
              <a:rPr kumimoji="1" lang="ja-JP" altLang="en-US" b="1" dirty="0" smtClean="0">
                <a:latin typeface="メイリオ" panose="020B0604030504040204" pitchFamily="50" charset="-128"/>
              </a:rPr>
              <a:t>コードより</a:t>
            </a:r>
          </a:p>
          <a:p>
            <a:r>
              <a:rPr kumimoji="1" lang="ja-JP" altLang="en-US" b="1" dirty="0" smtClean="0">
                <a:latin typeface="メイリオ" panose="020B0604030504040204" pitchFamily="50" charset="-128"/>
              </a:rPr>
              <a:t>動画を視聴できます。</a:t>
            </a:r>
            <a:endParaRPr kumimoji="1" lang="ja-JP" altLang="en-US" b="1" dirty="0">
              <a:latin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54245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540"/>
          </a:xfrm>
        </p:spPr>
      </p:pic>
    </p:spTree>
    <p:extLst>
      <p:ext uri="{BB962C8B-B14F-4D97-AF65-F5344CB8AC3E}">
        <p14:creationId xmlns:p14="http://schemas.microsoft.com/office/powerpoint/2010/main" val="2443242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908155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2" y="0"/>
            <a:ext cx="12198851" cy="6858000"/>
          </a:xfrm>
        </p:spPr>
      </p:pic>
    </p:spTree>
    <p:extLst>
      <p:ext uri="{BB962C8B-B14F-4D97-AF65-F5344CB8AC3E}">
        <p14:creationId xmlns:p14="http://schemas.microsoft.com/office/powerpoint/2010/main" val="30465654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1086"/>
          </a:xfrm>
        </p:spPr>
      </p:pic>
    </p:spTree>
    <p:extLst>
      <p:ext uri="{BB962C8B-B14F-4D97-AF65-F5344CB8AC3E}">
        <p14:creationId xmlns:p14="http://schemas.microsoft.com/office/powerpoint/2010/main" val="4835863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5766"/>
          </a:xfrm>
        </p:spPr>
      </p:pic>
    </p:spTree>
    <p:extLst>
      <p:ext uri="{BB962C8B-B14F-4D97-AF65-F5344CB8AC3E}">
        <p14:creationId xmlns:p14="http://schemas.microsoft.com/office/powerpoint/2010/main" val="1513680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42838" cy="6858000"/>
          </a:xfrm>
        </p:spPr>
      </p:pic>
    </p:spTree>
    <p:extLst>
      <p:ext uri="{BB962C8B-B14F-4D97-AF65-F5344CB8AC3E}">
        <p14:creationId xmlns:p14="http://schemas.microsoft.com/office/powerpoint/2010/main" val="10540440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638394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1187" cy="6858000"/>
          </a:xfrm>
        </p:spPr>
      </p:pic>
    </p:spTree>
    <p:extLst>
      <p:ext uri="{BB962C8B-B14F-4D97-AF65-F5344CB8AC3E}">
        <p14:creationId xmlns:p14="http://schemas.microsoft.com/office/powerpoint/2010/main" val="2238621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0511" cy="6858000"/>
          </a:xfrm>
        </p:spPr>
      </p:pic>
    </p:spTree>
    <p:extLst>
      <p:ext uri="{BB962C8B-B14F-4D97-AF65-F5344CB8AC3E}">
        <p14:creationId xmlns:p14="http://schemas.microsoft.com/office/powerpoint/2010/main" val="1000124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6476"/>
          </a:xfrm>
        </p:spPr>
      </p:pic>
    </p:spTree>
    <p:extLst>
      <p:ext uri="{BB962C8B-B14F-4D97-AF65-F5344CB8AC3E}">
        <p14:creationId xmlns:p14="http://schemas.microsoft.com/office/powerpoint/2010/main" val="13094096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705495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517" cy="6858000"/>
          </a:xfrm>
        </p:spPr>
      </p:pic>
    </p:spTree>
    <p:extLst>
      <p:ext uri="{BB962C8B-B14F-4D97-AF65-F5344CB8AC3E}">
        <p14:creationId xmlns:p14="http://schemas.microsoft.com/office/powerpoint/2010/main" val="8791449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5128" cy="6858000"/>
          </a:xfrm>
        </p:spPr>
      </p:pic>
    </p:spTree>
    <p:extLst>
      <p:ext uri="{BB962C8B-B14F-4D97-AF65-F5344CB8AC3E}">
        <p14:creationId xmlns:p14="http://schemas.microsoft.com/office/powerpoint/2010/main" val="562332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12552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9565"/>
          </a:xfrm>
        </p:spPr>
      </p:pic>
    </p:spTree>
    <p:extLst>
      <p:ext uri="{BB962C8B-B14F-4D97-AF65-F5344CB8AC3E}">
        <p14:creationId xmlns:p14="http://schemas.microsoft.com/office/powerpoint/2010/main" val="2987996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82428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833258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38696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20</Words>
  <Application>Microsoft Office PowerPoint</Application>
  <PresentationFormat>ワイド画面</PresentationFormat>
  <Paragraphs>4</Paragraphs>
  <Slides>43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49" baseType="lpstr">
      <vt:lpstr>ＭＳ Ｐゴシック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玉村 秀樹</dc:creator>
  <cp:lastModifiedBy>玉村 秀樹</cp:lastModifiedBy>
  <cp:revision>33</cp:revision>
  <cp:lastPrinted>2019-11-05T03:36:42Z</cp:lastPrinted>
  <dcterms:created xsi:type="dcterms:W3CDTF">2019-11-05T02:26:18Z</dcterms:created>
  <dcterms:modified xsi:type="dcterms:W3CDTF">2019-11-14T10:23:11Z</dcterms:modified>
</cp:coreProperties>
</file>