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011" r:id="rId1"/>
  </p:sldMasterIdLst>
  <p:notesMasterIdLst>
    <p:notesMasterId r:id="rId40"/>
  </p:notesMasterIdLst>
  <p:handoutMasterIdLst>
    <p:handoutMasterId r:id="rId41"/>
  </p:handoutMasterIdLst>
  <p:sldIdLst>
    <p:sldId id="341" r:id="rId2"/>
    <p:sldId id="468" r:id="rId3"/>
    <p:sldId id="437" r:id="rId4"/>
    <p:sldId id="612" r:id="rId5"/>
    <p:sldId id="610" r:id="rId6"/>
    <p:sldId id="382" r:id="rId7"/>
    <p:sldId id="387" r:id="rId8"/>
    <p:sldId id="620" r:id="rId9"/>
    <p:sldId id="385" r:id="rId10"/>
    <p:sldId id="386" r:id="rId11"/>
    <p:sldId id="383" r:id="rId12"/>
    <p:sldId id="384" r:id="rId13"/>
    <p:sldId id="462" r:id="rId14"/>
    <p:sldId id="432" r:id="rId15"/>
    <p:sldId id="431" r:id="rId16"/>
    <p:sldId id="434" r:id="rId17"/>
    <p:sldId id="351" r:id="rId18"/>
    <p:sldId id="625" r:id="rId19"/>
    <p:sldId id="352" r:id="rId20"/>
    <p:sldId id="430" r:id="rId21"/>
    <p:sldId id="363" r:id="rId22"/>
    <p:sldId id="629" r:id="rId23"/>
    <p:sldId id="394" r:id="rId24"/>
    <p:sldId id="334" r:id="rId25"/>
    <p:sldId id="368" r:id="rId26"/>
    <p:sldId id="618" r:id="rId27"/>
    <p:sldId id="412" r:id="rId28"/>
    <p:sldId id="262" r:id="rId29"/>
    <p:sldId id="621" r:id="rId30"/>
    <p:sldId id="261" r:id="rId31"/>
    <p:sldId id="622" r:id="rId32"/>
    <p:sldId id="623" r:id="rId33"/>
    <p:sldId id="624" r:id="rId34"/>
    <p:sldId id="390" r:id="rId35"/>
    <p:sldId id="626" r:id="rId36"/>
    <p:sldId id="627" r:id="rId37"/>
    <p:sldId id="608" r:id="rId38"/>
    <p:sldId id="628" r:id="rId39"/>
  </p:sldIdLst>
  <p:sldSz cx="12192000" cy="6858000"/>
  <p:notesSz cx="6807200" cy="9939338"/>
  <p:defaultTextStyle>
    <a:defPPr>
      <a:defRPr lang="ja-JP"/>
    </a:defPPr>
    <a:lvl1pPr algn="l" rtl="0" fontAlgn="base">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457200" algn="l" rtl="0" fontAlgn="base">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914400" algn="l" rtl="0" fontAlgn="base">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371600" algn="l" rtl="0" fontAlgn="base">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1828800" algn="l" rtl="0" fontAlgn="base">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286000" algn="l" defTabSz="914400" rtl="0" eaLnBrk="1" latinLnBrk="0" hangingPunct="1">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743200" algn="l" defTabSz="914400" rtl="0" eaLnBrk="1" latinLnBrk="0" hangingPunct="1">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200400" algn="l" defTabSz="914400" rtl="0" eaLnBrk="1" latinLnBrk="0" hangingPunct="1">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657600" algn="l" defTabSz="914400" rtl="0" eaLnBrk="1" latinLnBrk="0" hangingPunct="1">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D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578" autoAdjust="0"/>
    <p:restoredTop sz="86445" autoAdjust="0"/>
  </p:normalViewPr>
  <p:slideViewPr>
    <p:cSldViewPr snapToGrid="0">
      <p:cViewPr varScale="1">
        <p:scale>
          <a:sx n="74" d="100"/>
          <a:sy n="74" d="100"/>
        </p:scale>
        <p:origin x="461" y="67"/>
      </p:cViewPr>
      <p:guideLst>
        <p:guide orient="horz" pos="2160"/>
        <p:guide pos="3840"/>
      </p:guideLst>
    </p:cSldViewPr>
  </p:slideViewPr>
  <p:outlineViewPr>
    <p:cViewPr>
      <p:scale>
        <a:sx n="33" d="100"/>
        <a:sy n="33" d="100"/>
      </p:scale>
      <p:origin x="0" y="-118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4014"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r2660\data\&#12463;&#12521;&#12502;&#12288;&#19968;&#33324;&#29992;\&#9679;&#20316;&#25104;&#20013;&#12288;1975-2018&#24180;6&#26376;&#26411;&#20250;&#21729;&#25968;&#65288;&#21407;&#21063;&#65289;&#12392;&#36884;&#20013;&#12363;&#12425;&#22899;&#24615;&#20250;&#21729;.xls"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高島先生用!$B$1</c:f>
              <c:strCache>
                <c:ptCount val="1"/>
                <c:pt idx="0">
                  <c:v>日本の会員数（人）</c:v>
                </c:pt>
              </c:strCache>
            </c:strRef>
          </c:tx>
          <c:spPr>
            <a:solidFill>
              <a:schemeClr val="accent2"/>
            </a:solidFill>
            <a:ln>
              <a:noFill/>
            </a:ln>
            <a:effectLst/>
          </c:spPr>
          <c:invertIfNegative val="0"/>
          <c:cat>
            <c:numRef>
              <c:f>高島先生用!$A$2:$A$24</c:f>
              <c:numCache>
                <c:formatCode>General</c:formatCode>
                <c:ptCount val="23"/>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numCache>
            </c:numRef>
          </c:cat>
          <c:val>
            <c:numRef>
              <c:f>高島先生用!$B$2:$B$24</c:f>
              <c:numCache>
                <c:formatCode>#,##0;[Red]#,##0</c:formatCode>
                <c:ptCount val="23"/>
                <c:pt idx="0">
                  <c:v>129909</c:v>
                </c:pt>
                <c:pt idx="1">
                  <c:v>129709</c:v>
                </c:pt>
                <c:pt idx="2">
                  <c:v>127512</c:v>
                </c:pt>
                <c:pt idx="3">
                  <c:v>123853</c:v>
                </c:pt>
                <c:pt idx="4">
                  <c:v>120863</c:v>
                </c:pt>
                <c:pt idx="5">
                  <c:v>116647</c:v>
                </c:pt>
                <c:pt idx="6">
                  <c:v>111992</c:v>
                </c:pt>
                <c:pt idx="7">
                  <c:v>106939</c:v>
                </c:pt>
                <c:pt idx="8">
                  <c:v>103620</c:v>
                </c:pt>
                <c:pt idx="9">
                  <c:v>100710</c:v>
                </c:pt>
                <c:pt idx="10">
                  <c:v>99175</c:v>
                </c:pt>
                <c:pt idx="11">
                  <c:v>97330</c:v>
                </c:pt>
                <c:pt idx="12">
                  <c:v>95238</c:v>
                </c:pt>
                <c:pt idx="13">
                  <c:v>91909</c:v>
                </c:pt>
                <c:pt idx="14">
                  <c:v>89693</c:v>
                </c:pt>
                <c:pt idx="15">
                  <c:v>88214</c:v>
                </c:pt>
                <c:pt idx="16">
                  <c:v>87110</c:v>
                </c:pt>
                <c:pt idx="17">
                  <c:v>86730</c:v>
                </c:pt>
                <c:pt idx="18">
                  <c:v>87010</c:v>
                </c:pt>
                <c:pt idx="19">
                  <c:v>87432</c:v>
                </c:pt>
                <c:pt idx="20">
                  <c:v>87615</c:v>
                </c:pt>
                <c:pt idx="21">
                  <c:v>87936</c:v>
                </c:pt>
                <c:pt idx="22">
                  <c:v>88065</c:v>
                </c:pt>
              </c:numCache>
            </c:numRef>
          </c:val>
          <c:extLst>
            <c:ext xmlns:c16="http://schemas.microsoft.com/office/drawing/2014/chart" uri="{C3380CC4-5D6E-409C-BE32-E72D297353CC}">
              <c16:uniqueId val="{00000000-26C8-48F4-A01E-EA78BC16A05E}"/>
            </c:ext>
          </c:extLst>
        </c:ser>
        <c:dLbls>
          <c:showLegendKey val="0"/>
          <c:showVal val="0"/>
          <c:showCatName val="0"/>
          <c:showSerName val="0"/>
          <c:showPercent val="0"/>
          <c:showBubbleSize val="0"/>
        </c:dLbls>
        <c:gapWidth val="219"/>
        <c:overlap val="-27"/>
        <c:axId val="309263144"/>
        <c:axId val="309264320"/>
      </c:barChart>
      <c:lineChart>
        <c:grouping val="standard"/>
        <c:varyColors val="0"/>
        <c:ser>
          <c:idx val="2"/>
          <c:order val="1"/>
          <c:tx>
            <c:strRef>
              <c:f>高島先生用!$C$1</c:f>
              <c:strCache>
                <c:ptCount val="1"/>
                <c:pt idx="0">
                  <c:v>日本のＲＣ数</c:v>
                </c:pt>
              </c:strCache>
            </c:strRef>
          </c:tx>
          <c:spPr>
            <a:ln w="28575" cap="rnd">
              <a:solidFill>
                <a:schemeClr val="accent3"/>
              </a:solidFill>
              <a:round/>
            </a:ln>
            <a:effectLst/>
          </c:spPr>
          <c:marker>
            <c:symbol val="none"/>
          </c:marker>
          <c:val>
            <c:numRef>
              <c:f>高島先生用!$C$2:$C$24</c:f>
              <c:numCache>
                <c:formatCode>#,##0;[Red]#,##0</c:formatCode>
                <c:ptCount val="23"/>
                <c:pt idx="0">
                  <c:v>2214</c:v>
                </c:pt>
                <c:pt idx="1">
                  <c:v>2247</c:v>
                </c:pt>
                <c:pt idx="2">
                  <c:v>2267</c:v>
                </c:pt>
                <c:pt idx="3">
                  <c:v>2285</c:v>
                </c:pt>
                <c:pt idx="4">
                  <c:v>2299</c:v>
                </c:pt>
                <c:pt idx="5">
                  <c:v>2311</c:v>
                </c:pt>
                <c:pt idx="6">
                  <c:v>2323</c:v>
                </c:pt>
                <c:pt idx="7">
                  <c:v>2332</c:v>
                </c:pt>
                <c:pt idx="8">
                  <c:v>2336</c:v>
                </c:pt>
                <c:pt idx="9">
                  <c:v>2334</c:v>
                </c:pt>
                <c:pt idx="10">
                  <c:v>2332</c:v>
                </c:pt>
                <c:pt idx="11">
                  <c:v>2327</c:v>
                </c:pt>
                <c:pt idx="12">
                  <c:v>2319</c:v>
                </c:pt>
                <c:pt idx="13">
                  <c:v>2309</c:v>
                </c:pt>
                <c:pt idx="14">
                  <c:v>2309</c:v>
                </c:pt>
                <c:pt idx="15">
                  <c:v>2302</c:v>
                </c:pt>
                <c:pt idx="16">
                  <c:v>2294</c:v>
                </c:pt>
                <c:pt idx="17">
                  <c:v>2288</c:v>
                </c:pt>
                <c:pt idx="18">
                  <c:v>2285</c:v>
                </c:pt>
                <c:pt idx="19">
                  <c:v>2280</c:v>
                </c:pt>
                <c:pt idx="20">
                  <c:v>2274</c:v>
                </c:pt>
                <c:pt idx="21">
                  <c:v>2270</c:v>
                </c:pt>
                <c:pt idx="22">
                  <c:v>2267</c:v>
                </c:pt>
              </c:numCache>
            </c:numRef>
          </c:val>
          <c:smooth val="0"/>
          <c:extLst>
            <c:ext xmlns:c16="http://schemas.microsoft.com/office/drawing/2014/chart" uri="{C3380CC4-5D6E-409C-BE32-E72D297353CC}">
              <c16:uniqueId val="{00000001-26C8-48F4-A01E-EA78BC16A05E}"/>
            </c:ext>
          </c:extLst>
        </c:ser>
        <c:dLbls>
          <c:showLegendKey val="0"/>
          <c:showVal val="0"/>
          <c:showCatName val="0"/>
          <c:showSerName val="0"/>
          <c:showPercent val="0"/>
          <c:showBubbleSize val="0"/>
        </c:dLbls>
        <c:marker val="1"/>
        <c:smooth val="0"/>
        <c:axId val="309262360"/>
        <c:axId val="309260792"/>
      </c:lineChart>
      <c:catAx>
        <c:axId val="3092631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0000"/>
                </a:solidFill>
                <a:latin typeface="+mn-lt"/>
                <a:ea typeface="+mn-ea"/>
                <a:cs typeface="+mn-cs"/>
              </a:defRPr>
            </a:pPr>
            <a:endParaRPr lang="ja-JP"/>
          </a:p>
        </c:txPr>
        <c:crossAx val="309264320"/>
        <c:crosses val="autoZero"/>
        <c:auto val="1"/>
        <c:lblAlgn val="ctr"/>
        <c:lblOffset val="100"/>
        <c:noMultiLvlLbl val="0"/>
      </c:catAx>
      <c:valAx>
        <c:axId val="309264320"/>
        <c:scaling>
          <c:orientation val="minMax"/>
        </c:scaling>
        <c:delete val="0"/>
        <c:axPos val="l"/>
        <c:majorGridlines>
          <c:spPr>
            <a:ln w="9525" cap="flat" cmpd="sng" algn="ctr">
              <a:solidFill>
                <a:schemeClr val="tx1">
                  <a:lumMod val="15000"/>
                  <a:lumOff val="85000"/>
                </a:schemeClr>
              </a:solidFill>
              <a:round/>
            </a:ln>
            <a:effectLst/>
          </c:spPr>
        </c:majorGridlines>
        <c:numFmt formatCode="#,##0;[Red]#,##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ja-JP"/>
          </a:p>
        </c:txPr>
        <c:crossAx val="309263144"/>
        <c:crosses val="autoZero"/>
        <c:crossBetween val="between"/>
      </c:valAx>
      <c:valAx>
        <c:axId val="309260792"/>
        <c:scaling>
          <c:orientation val="minMax"/>
          <c:min val="2000"/>
        </c:scaling>
        <c:delete val="0"/>
        <c:axPos val="r"/>
        <c:numFmt formatCode="#,##0;[Red]#,##0" sourceLinked="1"/>
        <c:majorTickMark val="out"/>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mn-lt"/>
                <a:ea typeface="+mn-ea"/>
                <a:cs typeface="+mn-cs"/>
              </a:defRPr>
            </a:pPr>
            <a:endParaRPr lang="ja-JP"/>
          </a:p>
        </c:txPr>
        <c:crossAx val="309262360"/>
        <c:crosses val="max"/>
        <c:crossBetween val="between"/>
      </c:valAx>
      <c:catAx>
        <c:axId val="309262360"/>
        <c:scaling>
          <c:orientation val="minMax"/>
        </c:scaling>
        <c:delete val="1"/>
        <c:axPos val="b"/>
        <c:majorTickMark val="out"/>
        <c:minorTickMark val="none"/>
        <c:tickLblPos val="nextTo"/>
        <c:crossAx val="309260792"/>
        <c:crosses val="autoZero"/>
        <c:auto val="1"/>
        <c:lblAlgn val="ctr"/>
        <c:lblOffset val="100"/>
        <c:noMultiLvlLbl val="0"/>
      </c:catAx>
      <c:spPr>
        <a:noFill/>
        <a:ln>
          <a:noFill/>
        </a:ln>
        <a:effectLst/>
      </c:spPr>
    </c:plotArea>
    <c:legend>
      <c:legendPos val="b"/>
      <c:layout>
        <c:manualLayout>
          <c:xMode val="edge"/>
          <c:yMode val="edge"/>
          <c:x val="0.21550435048358682"/>
          <c:y val="0.91598915197975639"/>
          <c:w val="0.54304291287386219"/>
          <c:h val="6.7789570427451637E-2"/>
        </c:manualLayout>
      </c:layout>
      <c:overlay val="0"/>
      <c:spPr>
        <a:noFill/>
        <a:ln>
          <a:noFill/>
        </a:ln>
        <a:effectLst/>
      </c:spPr>
      <c:txPr>
        <a:bodyPr rot="0" spcFirstLastPara="1" vertOverflow="ellipsis" vert="horz" wrap="square" anchor="ctr" anchorCtr="1"/>
        <a:lstStyle/>
        <a:p>
          <a:pPr>
            <a:defRPr sz="2000" b="1" i="0" u="none" strike="noStrike" kern="1200" baseline="0">
              <a:solidFill>
                <a:srgbClr val="000000"/>
              </a:solidFill>
              <a:latin typeface="+mn-lt"/>
              <a:ea typeface="+mn-ea"/>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036037C5-27E5-4148-BA5B-CBBDCE5EB569}"/>
              </a:ext>
            </a:extLst>
          </p:cNvPr>
          <p:cNvSpPr>
            <a:spLocks noGrp="1"/>
          </p:cNvSpPr>
          <p:nvPr>
            <p:ph type="hdr" sz="quarter"/>
          </p:nvPr>
        </p:nvSpPr>
        <p:spPr>
          <a:xfrm>
            <a:off x="0" y="0"/>
            <a:ext cx="2949575" cy="498475"/>
          </a:xfrm>
          <a:prstGeom prst="rect">
            <a:avLst/>
          </a:prstGeom>
        </p:spPr>
        <p:txBody>
          <a:bodyPr vert="horz" lIns="91124" tIns="45562" rIns="91124" bIns="45562" rtlCol="0"/>
          <a:lstStyle>
            <a:lvl1pPr algn="l" fontAlgn="auto">
              <a:spcBef>
                <a:spcPts val="0"/>
              </a:spcBef>
              <a:spcAft>
                <a:spcPts val="0"/>
              </a:spcAft>
              <a:defRPr sz="1200">
                <a:latin typeface="+mn-lt"/>
                <a:ea typeface="+mn-ea"/>
                <a:cs typeface="+mn-cs"/>
              </a:defRPr>
            </a:lvl1pPr>
          </a:lstStyle>
          <a:p>
            <a:pPr>
              <a:defRPr/>
            </a:pPr>
            <a:endParaRPr lang="ja-JP" altLang="en-US"/>
          </a:p>
        </p:txBody>
      </p:sp>
      <p:sp>
        <p:nvSpPr>
          <p:cNvPr id="3" name="日付プレースホルダー 2">
            <a:extLst>
              <a:ext uri="{FF2B5EF4-FFF2-40B4-BE49-F238E27FC236}">
                <a16:creationId xmlns:a16="http://schemas.microsoft.com/office/drawing/2014/main" id="{051C342D-3087-4D0F-8246-6705FEDE5CD5}"/>
              </a:ext>
            </a:extLst>
          </p:cNvPr>
          <p:cNvSpPr>
            <a:spLocks noGrp="1"/>
          </p:cNvSpPr>
          <p:nvPr>
            <p:ph type="dt" sz="quarter" idx="1"/>
          </p:nvPr>
        </p:nvSpPr>
        <p:spPr>
          <a:xfrm>
            <a:off x="3856038" y="0"/>
            <a:ext cx="2949575" cy="498475"/>
          </a:xfrm>
          <a:prstGeom prst="rect">
            <a:avLst/>
          </a:prstGeom>
        </p:spPr>
        <p:txBody>
          <a:bodyPr vert="horz" lIns="91124" tIns="45562" rIns="91124" bIns="45562" rtlCol="0"/>
          <a:lstStyle>
            <a:lvl1pPr algn="r" fontAlgn="auto">
              <a:spcBef>
                <a:spcPts val="0"/>
              </a:spcBef>
              <a:spcAft>
                <a:spcPts val="0"/>
              </a:spcAft>
              <a:defRPr sz="1200">
                <a:latin typeface="+mn-lt"/>
                <a:ea typeface="+mn-ea"/>
                <a:cs typeface="+mn-cs"/>
              </a:defRPr>
            </a:lvl1pPr>
          </a:lstStyle>
          <a:p>
            <a:pPr>
              <a:defRPr/>
            </a:pPr>
            <a:fld id="{745FF3CA-A508-49C9-901F-C56440DAD3B1}" type="datetimeFigureOut">
              <a:rPr lang="ja-JP" altLang="en-US"/>
              <a:pPr>
                <a:defRPr/>
              </a:pPr>
              <a:t>2019/3/4</a:t>
            </a:fld>
            <a:endParaRPr lang="ja-JP" altLang="en-US"/>
          </a:p>
        </p:txBody>
      </p:sp>
      <p:sp>
        <p:nvSpPr>
          <p:cNvPr id="4" name="フッター プレースホルダー 3">
            <a:extLst>
              <a:ext uri="{FF2B5EF4-FFF2-40B4-BE49-F238E27FC236}">
                <a16:creationId xmlns:a16="http://schemas.microsoft.com/office/drawing/2014/main" id="{578B4F71-D747-4B6C-A88F-158956D3FE7F}"/>
              </a:ext>
            </a:extLst>
          </p:cNvPr>
          <p:cNvSpPr>
            <a:spLocks noGrp="1"/>
          </p:cNvSpPr>
          <p:nvPr>
            <p:ph type="ftr" sz="quarter" idx="2"/>
          </p:nvPr>
        </p:nvSpPr>
        <p:spPr>
          <a:xfrm>
            <a:off x="0" y="9440863"/>
            <a:ext cx="2949575" cy="498475"/>
          </a:xfrm>
          <a:prstGeom prst="rect">
            <a:avLst/>
          </a:prstGeom>
        </p:spPr>
        <p:txBody>
          <a:bodyPr vert="horz" lIns="91124" tIns="45562" rIns="91124" bIns="45562" rtlCol="0" anchor="b"/>
          <a:lstStyle>
            <a:lvl1pPr algn="l" fontAlgn="auto">
              <a:spcBef>
                <a:spcPts val="0"/>
              </a:spcBef>
              <a:spcAft>
                <a:spcPts val="0"/>
              </a:spcAft>
              <a:defRPr sz="1200">
                <a:latin typeface="+mn-lt"/>
                <a:ea typeface="+mn-ea"/>
                <a:cs typeface="+mn-cs"/>
              </a:defRPr>
            </a:lvl1pPr>
          </a:lstStyle>
          <a:p>
            <a:pPr>
              <a:defRPr/>
            </a:pPr>
            <a:endParaRPr lang="ja-JP" altLang="en-US"/>
          </a:p>
        </p:txBody>
      </p:sp>
      <p:sp>
        <p:nvSpPr>
          <p:cNvPr id="5" name="スライド番号プレースホルダー 4">
            <a:extLst>
              <a:ext uri="{FF2B5EF4-FFF2-40B4-BE49-F238E27FC236}">
                <a16:creationId xmlns:a16="http://schemas.microsoft.com/office/drawing/2014/main" id="{669C9D8E-6524-4127-92A5-5D08CE6D1E6D}"/>
              </a:ext>
            </a:extLst>
          </p:cNvPr>
          <p:cNvSpPr>
            <a:spLocks noGrp="1"/>
          </p:cNvSpPr>
          <p:nvPr>
            <p:ph type="sldNum" sz="quarter" idx="3"/>
          </p:nvPr>
        </p:nvSpPr>
        <p:spPr>
          <a:xfrm>
            <a:off x="3856038" y="9440863"/>
            <a:ext cx="2949575" cy="498475"/>
          </a:xfrm>
          <a:prstGeom prst="rect">
            <a:avLst/>
          </a:prstGeom>
        </p:spPr>
        <p:txBody>
          <a:bodyPr vert="horz" wrap="square" lIns="91124" tIns="45562" rIns="91124" bIns="45562" numCol="1" anchor="b" anchorCtr="0" compatLnSpc="1">
            <a:prstTxWarp prst="textNoShape">
              <a:avLst/>
            </a:prstTxWarp>
          </a:bodyPr>
          <a:lstStyle>
            <a:lvl1pPr algn="r">
              <a:defRPr sz="1200">
                <a:latin typeface="Calibri" panose="020F0502020204030204" pitchFamily="34" charset="0"/>
                <a:ea typeface="ＭＳ Ｐゴシック" panose="020B0600070205080204" pitchFamily="50" charset="-128"/>
              </a:defRPr>
            </a:lvl1pPr>
          </a:lstStyle>
          <a:p>
            <a:fld id="{657B1B4C-E6EB-4107-899D-E48AB17D8EC0}" type="slidenum">
              <a:rPr lang="ja-JP" altLang="en-US"/>
              <a:pPr/>
              <a:t>‹#›</a:t>
            </a:fld>
            <a:endParaRPr lang="ja-JP" altLang="en-US"/>
          </a:p>
        </p:txBody>
      </p:sp>
    </p:spTree>
    <p:extLst>
      <p:ext uri="{BB962C8B-B14F-4D97-AF65-F5344CB8AC3E}">
        <p14:creationId xmlns:p14="http://schemas.microsoft.com/office/powerpoint/2010/main" val="577162215"/>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573271B-E671-4964-AC03-D4E68AB35349}"/>
              </a:ext>
            </a:extLst>
          </p:cNvPr>
          <p:cNvSpPr>
            <a:spLocks noGrp="1"/>
          </p:cNvSpPr>
          <p:nvPr>
            <p:ph type="hdr" sz="quarter"/>
          </p:nvPr>
        </p:nvSpPr>
        <p:spPr>
          <a:xfrm>
            <a:off x="0" y="0"/>
            <a:ext cx="2949575" cy="498475"/>
          </a:xfrm>
          <a:prstGeom prst="rect">
            <a:avLst/>
          </a:prstGeom>
        </p:spPr>
        <p:txBody>
          <a:bodyPr vert="horz" lIns="91124" tIns="45562" rIns="91124" bIns="45562" rtlCol="0"/>
          <a:lstStyle>
            <a:lvl1pPr algn="l" fontAlgn="auto">
              <a:spcBef>
                <a:spcPts val="0"/>
              </a:spcBef>
              <a:spcAft>
                <a:spcPts val="0"/>
              </a:spcAft>
              <a:defRPr sz="1200">
                <a:latin typeface="+mn-lt"/>
                <a:ea typeface="+mn-ea"/>
                <a:cs typeface="+mn-cs"/>
              </a:defRPr>
            </a:lvl1pPr>
          </a:lstStyle>
          <a:p>
            <a:pPr>
              <a:defRPr/>
            </a:pPr>
            <a:endParaRPr lang="ja-JP" altLang="en-US"/>
          </a:p>
        </p:txBody>
      </p:sp>
      <p:sp>
        <p:nvSpPr>
          <p:cNvPr id="3" name="日付プレースホルダー 2">
            <a:extLst>
              <a:ext uri="{FF2B5EF4-FFF2-40B4-BE49-F238E27FC236}">
                <a16:creationId xmlns:a16="http://schemas.microsoft.com/office/drawing/2014/main" id="{49727AD4-718D-4BC9-AAE7-CE118B9ECFE0}"/>
              </a:ext>
            </a:extLst>
          </p:cNvPr>
          <p:cNvSpPr>
            <a:spLocks noGrp="1"/>
          </p:cNvSpPr>
          <p:nvPr>
            <p:ph type="dt" idx="1"/>
          </p:nvPr>
        </p:nvSpPr>
        <p:spPr>
          <a:xfrm>
            <a:off x="3856038" y="0"/>
            <a:ext cx="2949575" cy="498475"/>
          </a:xfrm>
          <a:prstGeom prst="rect">
            <a:avLst/>
          </a:prstGeom>
        </p:spPr>
        <p:txBody>
          <a:bodyPr vert="horz" lIns="91124" tIns="45562" rIns="91124" bIns="45562" rtlCol="0"/>
          <a:lstStyle>
            <a:lvl1pPr algn="r" fontAlgn="auto">
              <a:spcBef>
                <a:spcPts val="0"/>
              </a:spcBef>
              <a:spcAft>
                <a:spcPts val="0"/>
              </a:spcAft>
              <a:defRPr sz="1200">
                <a:latin typeface="+mn-lt"/>
                <a:ea typeface="+mn-ea"/>
                <a:cs typeface="+mn-cs"/>
              </a:defRPr>
            </a:lvl1pPr>
          </a:lstStyle>
          <a:p>
            <a:pPr>
              <a:defRPr/>
            </a:pPr>
            <a:fld id="{4F81BF3D-AE25-4DE1-81C4-B06779A94A23}" type="datetimeFigureOut">
              <a:rPr lang="ja-JP" altLang="en-US"/>
              <a:pPr>
                <a:defRPr/>
              </a:pPr>
              <a:t>2019/3/4</a:t>
            </a:fld>
            <a:endParaRPr lang="ja-JP" altLang="en-US"/>
          </a:p>
        </p:txBody>
      </p:sp>
      <p:sp>
        <p:nvSpPr>
          <p:cNvPr id="4" name="スライド イメージ プレースホルダー 3">
            <a:extLst>
              <a:ext uri="{FF2B5EF4-FFF2-40B4-BE49-F238E27FC236}">
                <a16:creationId xmlns:a16="http://schemas.microsoft.com/office/drawing/2014/main" id="{A63EC409-865F-4A22-8EA6-541FCBA86401}"/>
              </a:ext>
            </a:extLst>
          </p:cNvPr>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1124" tIns="45562" rIns="91124" bIns="45562"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4F0BA3B5-25B5-40C0-8132-D870AC4E94AE}"/>
              </a:ext>
            </a:extLst>
          </p:cNvPr>
          <p:cNvSpPr>
            <a:spLocks noGrp="1"/>
          </p:cNvSpPr>
          <p:nvPr>
            <p:ph type="body" sz="quarter" idx="3"/>
          </p:nvPr>
        </p:nvSpPr>
        <p:spPr>
          <a:xfrm>
            <a:off x="681038" y="4781550"/>
            <a:ext cx="5445125" cy="3914775"/>
          </a:xfrm>
          <a:prstGeom prst="rect">
            <a:avLst/>
          </a:prstGeom>
        </p:spPr>
        <p:txBody>
          <a:bodyPr vert="horz" lIns="91124" tIns="45562" rIns="91124" bIns="45562"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50258CCD-8677-4034-88C0-B36A38E0B5EE}"/>
              </a:ext>
            </a:extLst>
          </p:cNvPr>
          <p:cNvSpPr>
            <a:spLocks noGrp="1"/>
          </p:cNvSpPr>
          <p:nvPr>
            <p:ph type="ftr" sz="quarter" idx="4"/>
          </p:nvPr>
        </p:nvSpPr>
        <p:spPr>
          <a:xfrm>
            <a:off x="0" y="9440863"/>
            <a:ext cx="2949575" cy="498475"/>
          </a:xfrm>
          <a:prstGeom prst="rect">
            <a:avLst/>
          </a:prstGeom>
        </p:spPr>
        <p:txBody>
          <a:bodyPr vert="horz" lIns="91124" tIns="45562" rIns="91124" bIns="45562" rtlCol="0" anchor="b"/>
          <a:lstStyle>
            <a:lvl1pPr algn="l" fontAlgn="auto">
              <a:spcBef>
                <a:spcPts val="0"/>
              </a:spcBef>
              <a:spcAft>
                <a:spcPts val="0"/>
              </a:spcAft>
              <a:defRPr sz="1200">
                <a:latin typeface="+mn-lt"/>
                <a:ea typeface="+mn-ea"/>
                <a:cs typeface="+mn-cs"/>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EC974DF4-F9F4-4E8E-AE90-91BB7E3BA644}"/>
              </a:ext>
            </a:extLst>
          </p:cNvPr>
          <p:cNvSpPr>
            <a:spLocks noGrp="1"/>
          </p:cNvSpPr>
          <p:nvPr>
            <p:ph type="sldNum" sz="quarter" idx="5"/>
          </p:nvPr>
        </p:nvSpPr>
        <p:spPr>
          <a:xfrm>
            <a:off x="3856038" y="9440863"/>
            <a:ext cx="2949575" cy="498475"/>
          </a:xfrm>
          <a:prstGeom prst="rect">
            <a:avLst/>
          </a:prstGeom>
        </p:spPr>
        <p:txBody>
          <a:bodyPr vert="horz" wrap="square" lIns="91124" tIns="45562" rIns="91124" bIns="45562" numCol="1" anchor="b" anchorCtr="0" compatLnSpc="1">
            <a:prstTxWarp prst="textNoShape">
              <a:avLst/>
            </a:prstTxWarp>
          </a:bodyPr>
          <a:lstStyle>
            <a:lvl1pPr algn="r">
              <a:defRPr sz="1200">
                <a:latin typeface="Calibri" panose="020F0502020204030204" pitchFamily="34" charset="0"/>
                <a:ea typeface="ＭＳ Ｐゴシック" panose="020B0600070205080204" pitchFamily="50" charset="-128"/>
              </a:defRPr>
            </a:lvl1pPr>
          </a:lstStyle>
          <a:p>
            <a:fld id="{8E17D3D6-A57E-4B2E-A7B3-61945BD8178F}" type="slidenum">
              <a:rPr lang="ja-JP" altLang="en-US"/>
              <a:pPr/>
              <a:t>‹#›</a:t>
            </a:fld>
            <a:endParaRPr lang="ja-JP" altLang="en-US"/>
          </a:p>
        </p:txBody>
      </p:sp>
    </p:spTree>
    <p:extLst>
      <p:ext uri="{BB962C8B-B14F-4D97-AF65-F5344CB8AC3E}">
        <p14:creationId xmlns:p14="http://schemas.microsoft.com/office/powerpoint/2010/main" val="2212620485"/>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p:nvPr>
        </p:nvSpPr>
        <p:spPr/>
        <p:txBody>
          <a:bodyPr/>
          <a:lstStyle/>
          <a:p>
            <a:pPr>
              <a:defRPr/>
            </a:pPr>
            <a:endParaRPr lang="ja-JP" altLang="en-US"/>
          </a:p>
        </p:txBody>
      </p:sp>
      <p:sp>
        <p:nvSpPr>
          <p:cNvPr id="5" name="スライド番号プレースホルダー 4"/>
          <p:cNvSpPr>
            <a:spLocks noGrp="1"/>
          </p:cNvSpPr>
          <p:nvPr>
            <p:ph type="sldNum" sz="quarter" idx="5"/>
          </p:nvPr>
        </p:nvSpPr>
        <p:spPr/>
        <p:txBody>
          <a:bodyPr/>
          <a:lstStyle/>
          <a:p>
            <a:fld id="{8E17D3D6-A57E-4B2E-A7B3-61945BD8178F}" type="slidenum">
              <a:rPr lang="ja-JP" altLang="en-US" smtClean="0"/>
              <a:pPr/>
              <a:t>1</a:t>
            </a:fld>
            <a:endParaRPr lang="ja-JP" altLang="en-US"/>
          </a:p>
        </p:txBody>
      </p:sp>
    </p:spTree>
    <p:extLst>
      <p:ext uri="{BB962C8B-B14F-4D97-AF65-F5344CB8AC3E}">
        <p14:creationId xmlns:p14="http://schemas.microsoft.com/office/powerpoint/2010/main" val="32492922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 name="ヘッダー プレースホルダー 3"/>
          <p:cNvSpPr>
            <a:spLocks noGrp="1"/>
          </p:cNvSpPr>
          <p:nvPr>
            <p:ph type="hdr" sz="quarter"/>
          </p:nvPr>
        </p:nvSpPr>
        <p:spPr/>
        <p:txBody>
          <a:bodyPr/>
          <a:lstStyle/>
          <a:p>
            <a:pPr>
              <a:defRPr/>
            </a:pPr>
            <a:endParaRPr lang="ja-JP" altLang="en-US"/>
          </a:p>
        </p:txBody>
      </p:sp>
      <p:sp>
        <p:nvSpPr>
          <p:cNvPr id="5" name="スライド番号プレースホルダー 4"/>
          <p:cNvSpPr>
            <a:spLocks noGrp="1"/>
          </p:cNvSpPr>
          <p:nvPr>
            <p:ph type="sldNum" sz="quarter" idx="5"/>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6E31EF8E-09B7-4C31-9932-F246804E6FDB}" type="slidenum">
              <a:rPr lang="ja-JP" altLang="en-US">
                <a:latin typeface="Calibri" panose="020F0502020204030204" pitchFamily="34" charset="0"/>
                <a:ea typeface="ＭＳ Ｐゴシック" panose="020B0600070205080204" pitchFamily="50" charset="-128"/>
              </a:rPr>
              <a:pPr eaLnBrk="1" hangingPunct="1"/>
              <a:t>18</a:t>
            </a:fld>
            <a:endParaRPr lang="ja-JP" altLang="en-US">
              <a:latin typeface="Calibri" panose="020F0502020204030204" pitchFamily="34" charset="0"/>
              <a:ea typeface="ＭＳ Ｐゴシック" panose="020B0600070205080204" pitchFamily="50" charset="-128"/>
            </a:endParaRPr>
          </a:p>
        </p:txBody>
      </p:sp>
    </p:spTree>
    <p:extLst>
      <p:ext uri="{BB962C8B-B14F-4D97-AF65-F5344CB8AC3E}">
        <p14:creationId xmlns:p14="http://schemas.microsoft.com/office/powerpoint/2010/main" val="383353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 name="ヘッダー プレースホルダー 3"/>
          <p:cNvSpPr>
            <a:spLocks noGrp="1"/>
          </p:cNvSpPr>
          <p:nvPr>
            <p:ph type="hdr" sz="quarter"/>
          </p:nvPr>
        </p:nvSpPr>
        <p:spPr/>
        <p:txBody>
          <a:bodyPr/>
          <a:lstStyle/>
          <a:p>
            <a:pPr>
              <a:defRPr/>
            </a:pPr>
            <a:endParaRPr lang="ja-JP" altLang="en-US"/>
          </a:p>
        </p:txBody>
      </p:sp>
      <p:sp>
        <p:nvSpPr>
          <p:cNvPr id="5" name="スライド番号プレースホルダー 4"/>
          <p:cNvSpPr>
            <a:spLocks noGrp="1"/>
          </p:cNvSpPr>
          <p:nvPr>
            <p:ph type="sldNum" sz="quarter" idx="5"/>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9E2D9FF3-6A07-4827-A5D7-CBCECA1BEA70}" type="slidenum">
              <a:rPr lang="ja-JP" altLang="en-US">
                <a:latin typeface="Calibri" panose="020F0502020204030204" pitchFamily="34" charset="0"/>
                <a:ea typeface="ＭＳ Ｐゴシック" panose="020B0600070205080204" pitchFamily="50" charset="-128"/>
              </a:rPr>
              <a:pPr eaLnBrk="1" hangingPunct="1"/>
              <a:t>19</a:t>
            </a:fld>
            <a:endParaRPr lang="ja-JP" altLang="en-US">
              <a:latin typeface="Calibri" panose="020F0502020204030204" pitchFamily="34" charset="0"/>
              <a:ea typeface="ＭＳ Ｐゴシック" panose="020B0600070205080204" pitchFamily="50" charset="-128"/>
            </a:endParaRPr>
          </a:p>
        </p:txBody>
      </p:sp>
    </p:spTree>
    <p:extLst>
      <p:ext uri="{BB962C8B-B14F-4D97-AF65-F5344CB8AC3E}">
        <p14:creationId xmlns:p14="http://schemas.microsoft.com/office/powerpoint/2010/main" val="2814371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 name="ヘッダー プレースホルダー 3"/>
          <p:cNvSpPr>
            <a:spLocks noGrp="1"/>
          </p:cNvSpPr>
          <p:nvPr>
            <p:ph type="hdr" sz="quarter"/>
          </p:nvPr>
        </p:nvSpPr>
        <p:spPr/>
        <p:txBody>
          <a:bodyPr/>
          <a:lstStyle/>
          <a:p>
            <a:pPr>
              <a:defRPr/>
            </a:pPr>
            <a:endParaRPr lang="ja-JP" altLang="en-US"/>
          </a:p>
        </p:txBody>
      </p:sp>
      <p:sp>
        <p:nvSpPr>
          <p:cNvPr id="5" name="スライド番号プレースホルダー 4"/>
          <p:cNvSpPr>
            <a:spLocks noGrp="1"/>
          </p:cNvSpPr>
          <p:nvPr>
            <p:ph type="sldNum" sz="quarter" idx="5"/>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0BA27163-77E1-4D52-A9A6-FA37C2A3C447}" type="slidenum">
              <a:rPr lang="ja-JP" altLang="en-US">
                <a:latin typeface="Calibri" panose="020F0502020204030204" pitchFamily="34" charset="0"/>
                <a:ea typeface="ＭＳ Ｐゴシック" panose="020B0600070205080204" pitchFamily="50" charset="-128"/>
              </a:rPr>
              <a:pPr eaLnBrk="1" hangingPunct="1"/>
              <a:t>23</a:t>
            </a:fld>
            <a:endParaRPr lang="ja-JP" altLang="en-US">
              <a:latin typeface="Calibri" panose="020F0502020204030204" pitchFamily="34" charset="0"/>
              <a:ea typeface="ＭＳ Ｐゴシック" panose="020B0600070205080204" pitchFamily="50" charset="-128"/>
            </a:endParaRPr>
          </a:p>
        </p:txBody>
      </p:sp>
    </p:spTree>
    <p:extLst>
      <p:ext uri="{BB962C8B-B14F-4D97-AF65-F5344CB8AC3E}">
        <p14:creationId xmlns:p14="http://schemas.microsoft.com/office/powerpoint/2010/main" val="649086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24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8188" indent="-284163"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8238"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3850"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7875"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50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622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94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766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pPr>
            <a:fld id="{16ACCF44-1A93-4C2A-8C35-1AD3B7924D29}" type="slidenum">
              <a:rPr lang="ja-JP" altLang="en-US">
                <a:ea typeface="メイリオ" panose="020B0604030504040204" pitchFamily="50" charset="-128"/>
              </a:rPr>
              <a:pPr eaLnBrk="1" hangingPunct="1">
                <a:spcBef>
                  <a:spcPct val="0"/>
                </a:spcBef>
              </a:pPr>
              <a:t>2</a:t>
            </a:fld>
            <a:endParaRPr lang="ja-JP" altLang="en-US">
              <a:ea typeface="メイリオ" panose="020B0604030504040204" pitchFamily="50" charset="-128"/>
            </a:endParaRPr>
          </a:p>
        </p:txBody>
      </p:sp>
      <p:sp>
        <p:nvSpPr>
          <p:cNvPr id="62469" name="ヘッダー プレースホルダー 4"/>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8188" indent="-284163"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8238"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3850"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7875"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50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622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94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766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eaLnBrk="1" fontAlgn="base" hangingPunct="1">
              <a:spcBef>
                <a:spcPct val="0"/>
              </a:spcBef>
              <a:spcAft>
                <a:spcPct val="0"/>
              </a:spcAft>
            </a:pPr>
            <a:endParaRPr lang="ja-JP" altLang="en-US">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614241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62468"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8188" indent="-284163"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8238"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3850"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7875"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50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622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94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766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pPr>
            <a:fld id="{16ACCF44-1A93-4C2A-8C35-1AD3B7924D29}" type="slidenum">
              <a:rPr lang="ja-JP" altLang="en-US">
                <a:ea typeface="メイリオ" panose="020B0604030504040204" pitchFamily="50" charset="-128"/>
              </a:rPr>
              <a:pPr eaLnBrk="1" hangingPunct="1">
                <a:spcBef>
                  <a:spcPct val="0"/>
                </a:spcBef>
              </a:pPr>
              <a:t>3</a:t>
            </a:fld>
            <a:endParaRPr lang="ja-JP" altLang="en-US">
              <a:ea typeface="メイリオ" panose="020B0604030504040204" pitchFamily="50" charset="-128"/>
            </a:endParaRPr>
          </a:p>
        </p:txBody>
      </p:sp>
      <p:sp>
        <p:nvSpPr>
          <p:cNvPr id="62469" name="ヘッダー プレースホルダー 4"/>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8188" indent="-284163"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8238"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3850"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7875"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50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622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94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766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eaLnBrk="1" fontAlgn="base" hangingPunct="1">
              <a:spcBef>
                <a:spcPct val="0"/>
              </a:spcBef>
              <a:spcAft>
                <a:spcPct val="0"/>
              </a:spcAft>
            </a:pPr>
            <a:endParaRPr lang="ja-JP" altLang="en-US">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7651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ー 1">
            <a:extLst>
              <a:ext uri="{FF2B5EF4-FFF2-40B4-BE49-F238E27FC236}">
                <a16:creationId xmlns:a16="http://schemas.microsoft.com/office/drawing/2014/main" id="{CE4F5BE4-216F-4811-8088-02E2DFD334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ノート プレースホルダー 2">
            <a:extLst>
              <a:ext uri="{FF2B5EF4-FFF2-40B4-BE49-F238E27FC236}">
                <a16:creationId xmlns:a16="http://schemas.microsoft.com/office/drawing/2014/main" id="{A1AA7172-B9A1-4366-86B9-2A12DF577D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47108" name="スライド番号プレースホルダー 3">
            <a:extLst>
              <a:ext uri="{FF2B5EF4-FFF2-40B4-BE49-F238E27FC236}">
                <a16:creationId xmlns:a16="http://schemas.microsoft.com/office/drawing/2014/main" id="{8DF91499-BB87-4CE7-BA35-AE2BB0DFBBC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8188" indent="-284163"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8238"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3850"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7875"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50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622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94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766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pPr>
            <a:fld id="{0C511302-E641-49E6-AB00-BE18A66CC85A}" type="slidenum">
              <a:rPr lang="ja-JP" altLang="en-US">
                <a:ea typeface="メイリオ" panose="020B0604030504040204" pitchFamily="50" charset="-128"/>
              </a:rPr>
              <a:pPr eaLnBrk="1" hangingPunct="1">
                <a:spcBef>
                  <a:spcPct val="0"/>
                </a:spcBef>
              </a:pPr>
              <a:t>4</a:t>
            </a:fld>
            <a:endParaRPr lang="ja-JP" altLang="en-US">
              <a:ea typeface="メイリオ" panose="020B0604030504040204" pitchFamily="50" charset="-128"/>
            </a:endParaRPr>
          </a:p>
        </p:txBody>
      </p:sp>
      <p:sp>
        <p:nvSpPr>
          <p:cNvPr id="47109" name="ヘッダー プレースホルダー 4">
            <a:extLst>
              <a:ext uri="{FF2B5EF4-FFF2-40B4-BE49-F238E27FC236}">
                <a16:creationId xmlns:a16="http://schemas.microsoft.com/office/drawing/2014/main" id="{E989C993-F574-44C5-9158-F62607B6F157}"/>
              </a:ext>
            </a:extLst>
          </p:cNvPr>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8188" indent="-284163"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8238"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3850"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7875" indent="-225425" eaLnBrk="0" hangingPunct="0">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50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622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94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76675" indent="-225425"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eaLnBrk="1" fontAlgn="base" hangingPunct="1">
              <a:spcBef>
                <a:spcPct val="0"/>
              </a:spcBef>
              <a:spcAft>
                <a:spcPct val="0"/>
              </a:spcAft>
            </a:pPr>
            <a:endParaRPr lang="ja-JP" altLang="en-US">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480163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ー 1">
            <a:extLst>
              <a:ext uri="{FF2B5EF4-FFF2-40B4-BE49-F238E27FC236}">
                <a16:creationId xmlns:a16="http://schemas.microsoft.com/office/drawing/2014/main" id="{A6F5EC74-920C-418B-B814-BBC270AB52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ノート プレースホルダー 2">
            <a:extLst>
              <a:ext uri="{FF2B5EF4-FFF2-40B4-BE49-F238E27FC236}">
                <a16:creationId xmlns:a16="http://schemas.microsoft.com/office/drawing/2014/main" id="{274AF498-3295-44FF-802A-F582DAEAC5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4" name="ヘッダー プレースホルダー 3">
            <a:extLst>
              <a:ext uri="{FF2B5EF4-FFF2-40B4-BE49-F238E27FC236}">
                <a16:creationId xmlns:a16="http://schemas.microsoft.com/office/drawing/2014/main" id="{C6F61C05-5D7C-459B-814A-E327BF6010CB}"/>
              </a:ext>
            </a:extLst>
          </p:cNvPr>
          <p:cNvSpPr>
            <a:spLocks noGrp="1"/>
          </p:cNvSpPr>
          <p:nvPr>
            <p:ph type="hdr" sz="quarter"/>
          </p:nvPr>
        </p:nvSpPr>
        <p:spPr/>
        <p:txBody>
          <a:bodyPr/>
          <a:lstStyle/>
          <a:p>
            <a:pPr>
              <a:defRPr/>
            </a:pPr>
            <a:endParaRPr lang="ja-JP" altLang="en-US"/>
          </a:p>
        </p:txBody>
      </p:sp>
      <p:sp>
        <p:nvSpPr>
          <p:cNvPr id="5" name="スライド番号プレースホルダー 4">
            <a:extLst>
              <a:ext uri="{FF2B5EF4-FFF2-40B4-BE49-F238E27FC236}">
                <a16:creationId xmlns:a16="http://schemas.microsoft.com/office/drawing/2014/main" id="{E83F734F-274E-4FCB-B561-DA3339803C87}"/>
              </a:ext>
            </a:extLst>
          </p:cNvPr>
          <p:cNvSpPr>
            <a:spLocks noGrp="1"/>
          </p:cNvSpPr>
          <p:nvPr>
            <p:ph type="sldNum" sz="quarter" idx="5"/>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47608E1A-60D4-4E7A-BD87-EE324D4399D4}" type="slidenum">
              <a:rPr lang="ja-JP" altLang="en-US">
                <a:latin typeface="Calibri" panose="020F0502020204030204" pitchFamily="34" charset="0"/>
                <a:ea typeface="ＭＳ Ｐゴシック" panose="020B0600070205080204" pitchFamily="50" charset="-128"/>
              </a:rPr>
              <a:pPr eaLnBrk="1" hangingPunct="1"/>
              <a:t>5</a:t>
            </a:fld>
            <a:endParaRPr lang="ja-JP" altLang="en-US">
              <a:latin typeface="Calibri" panose="020F0502020204030204" pitchFamily="34" charset="0"/>
              <a:ea typeface="ＭＳ Ｐゴシック" panose="020B0600070205080204" pitchFamily="50" charset="-128"/>
            </a:endParaRPr>
          </a:p>
        </p:txBody>
      </p:sp>
    </p:spTree>
    <p:extLst>
      <p:ext uri="{BB962C8B-B14F-4D97-AF65-F5344CB8AC3E}">
        <p14:creationId xmlns:p14="http://schemas.microsoft.com/office/powerpoint/2010/main" val="3889302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ー 1">
            <a:extLst>
              <a:ext uri="{FF2B5EF4-FFF2-40B4-BE49-F238E27FC236}">
                <a16:creationId xmlns:a16="http://schemas.microsoft.com/office/drawing/2014/main" id="{A6F5EC74-920C-418B-B814-BBC270AB52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ノート プレースホルダー 2">
            <a:extLst>
              <a:ext uri="{FF2B5EF4-FFF2-40B4-BE49-F238E27FC236}">
                <a16:creationId xmlns:a16="http://schemas.microsoft.com/office/drawing/2014/main" id="{274AF498-3295-44FF-802A-F582DAEAC5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a:p>
        </p:txBody>
      </p:sp>
      <p:sp>
        <p:nvSpPr>
          <p:cNvPr id="4" name="ヘッダー プレースホルダー 3">
            <a:extLst>
              <a:ext uri="{FF2B5EF4-FFF2-40B4-BE49-F238E27FC236}">
                <a16:creationId xmlns:a16="http://schemas.microsoft.com/office/drawing/2014/main" id="{C6F61C05-5D7C-459B-814A-E327BF6010CB}"/>
              </a:ext>
            </a:extLst>
          </p:cNvPr>
          <p:cNvSpPr>
            <a:spLocks noGrp="1"/>
          </p:cNvSpPr>
          <p:nvPr>
            <p:ph type="hdr" sz="quarter"/>
          </p:nvPr>
        </p:nvSpPr>
        <p:spPr/>
        <p:txBody>
          <a:bodyPr/>
          <a:lstStyle/>
          <a:p>
            <a:pPr>
              <a:defRPr/>
            </a:pPr>
            <a:endParaRPr lang="ja-JP" altLang="en-US"/>
          </a:p>
        </p:txBody>
      </p:sp>
      <p:sp>
        <p:nvSpPr>
          <p:cNvPr id="5" name="スライド番号プレースホルダー 4">
            <a:extLst>
              <a:ext uri="{FF2B5EF4-FFF2-40B4-BE49-F238E27FC236}">
                <a16:creationId xmlns:a16="http://schemas.microsoft.com/office/drawing/2014/main" id="{E83F734F-274E-4FCB-B561-DA3339803C87}"/>
              </a:ext>
            </a:extLst>
          </p:cNvPr>
          <p:cNvSpPr>
            <a:spLocks noGrp="1"/>
          </p:cNvSpPr>
          <p:nvPr>
            <p:ph type="sldNum" sz="quarter" idx="5"/>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47608E1A-60D4-4E7A-BD87-EE324D4399D4}" type="slidenum">
              <a:rPr lang="ja-JP" altLang="en-US">
                <a:latin typeface="Calibri" panose="020F0502020204030204" pitchFamily="34" charset="0"/>
                <a:ea typeface="ＭＳ Ｐゴシック" panose="020B0600070205080204" pitchFamily="50" charset="-128"/>
              </a:rPr>
              <a:pPr eaLnBrk="1" hangingPunct="1"/>
              <a:t>7</a:t>
            </a:fld>
            <a:endParaRPr lang="ja-JP" altLang="en-US">
              <a:latin typeface="Calibri" panose="020F0502020204030204" pitchFamily="34" charset="0"/>
              <a:ea typeface="ＭＳ Ｐゴシック" panose="020B0600070205080204" pitchFamily="50" charset="-128"/>
            </a:endParaRPr>
          </a:p>
        </p:txBody>
      </p:sp>
    </p:spTree>
    <p:extLst>
      <p:ext uri="{BB962C8B-B14F-4D97-AF65-F5344CB8AC3E}">
        <p14:creationId xmlns:p14="http://schemas.microsoft.com/office/powerpoint/2010/main" val="339953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fld id="{469BC6AB-BD8C-4EA4-B072-E2C491FAD5BB}" type="slidenum">
              <a:rPr lang="ja-JP" altLang="en-US" smtClean="0"/>
              <a:pPr/>
              <a:t>12</a:t>
            </a:fld>
            <a:endParaRPr lang="ja-JP" altLang="en-US"/>
          </a:p>
        </p:txBody>
      </p:sp>
    </p:spTree>
    <p:extLst>
      <p:ext uri="{BB962C8B-B14F-4D97-AF65-F5344CB8AC3E}">
        <p14:creationId xmlns:p14="http://schemas.microsoft.com/office/powerpoint/2010/main" val="1416352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 name="ヘッダー プレースホルダー 3"/>
          <p:cNvSpPr>
            <a:spLocks noGrp="1"/>
          </p:cNvSpPr>
          <p:nvPr>
            <p:ph type="hdr" sz="quarter"/>
          </p:nvPr>
        </p:nvSpPr>
        <p:spPr/>
        <p:txBody>
          <a:bodyPr/>
          <a:lstStyle/>
          <a:p>
            <a:pPr>
              <a:defRPr/>
            </a:pPr>
            <a:endParaRPr lang="ja-JP" altLang="en-US"/>
          </a:p>
        </p:txBody>
      </p:sp>
      <p:sp>
        <p:nvSpPr>
          <p:cNvPr id="5" name="スライド番号プレースホルダー 4"/>
          <p:cNvSpPr>
            <a:spLocks noGrp="1"/>
          </p:cNvSpPr>
          <p:nvPr>
            <p:ph type="sldNum" sz="quarter" idx="5"/>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332FE805-065F-4004-A136-BD532DE8A2D4}" type="slidenum">
              <a:rPr lang="ja-JP" altLang="en-US">
                <a:latin typeface="Calibri" panose="020F0502020204030204" pitchFamily="34" charset="0"/>
                <a:ea typeface="ＭＳ Ｐゴシック" panose="020B0600070205080204" pitchFamily="50" charset="-128"/>
              </a:rPr>
              <a:pPr eaLnBrk="1" hangingPunct="1"/>
              <a:t>16</a:t>
            </a:fld>
            <a:endParaRPr lang="ja-JP" altLang="en-US">
              <a:latin typeface="Calibri" panose="020F0502020204030204" pitchFamily="34" charset="0"/>
              <a:ea typeface="ＭＳ Ｐゴシック" panose="020B0600070205080204" pitchFamily="50" charset="-128"/>
            </a:endParaRPr>
          </a:p>
        </p:txBody>
      </p:sp>
    </p:spTree>
    <p:extLst>
      <p:ext uri="{BB962C8B-B14F-4D97-AF65-F5344CB8AC3E}">
        <p14:creationId xmlns:p14="http://schemas.microsoft.com/office/powerpoint/2010/main" val="39151052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 name="ヘッダー プレースホルダー 3"/>
          <p:cNvSpPr>
            <a:spLocks noGrp="1"/>
          </p:cNvSpPr>
          <p:nvPr>
            <p:ph type="hdr" sz="quarter"/>
          </p:nvPr>
        </p:nvSpPr>
        <p:spPr/>
        <p:txBody>
          <a:bodyPr/>
          <a:lstStyle/>
          <a:p>
            <a:pPr>
              <a:defRPr/>
            </a:pPr>
            <a:endParaRPr lang="ja-JP" altLang="en-US"/>
          </a:p>
        </p:txBody>
      </p:sp>
      <p:sp>
        <p:nvSpPr>
          <p:cNvPr id="5" name="スライド番号プレースホルダー 4"/>
          <p:cNvSpPr>
            <a:spLocks noGrp="1"/>
          </p:cNvSpPr>
          <p:nvPr>
            <p:ph type="sldNum" sz="quarter" idx="5"/>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332FE805-065F-4004-A136-BD532DE8A2D4}" type="slidenum">
              <a:rPr lang="ja-JP" altLang="en-US">
                <a:latin typeface="Calibri" panose="020F0502020204030204" pitchFamily="34" charset="0"/>
                <a:ea typeface="ＭＳ Ｐゴシック" panose="020B0600070205080204" pitchFamily="50" charset="-128"/>
              </a:rPr>
              <a:pPr eaLnBrk="1" hangingPunct="1"/>
              <a:t>17</a:t>
            </a:fld>
            <a:endParaRPr lang="ja-JP" altLang="en-US">
              <a:latin typeface="Calibri" panose="020F0502020204030204" pitchFamily="34" charset="0"/>
              <a:ea typeface="ＭＳ Ｐゴシック" panose="020B0600070205080204" pitchFamily="50" charset="-128"/>
            </a:endParaRPr>
          </a:p>
        </p:txBody>
      </p:sp>
    </p:spTree>
    <p:extLst>
      <p:ext uri="{BB962C8B-B14F-4D97-AF65-F5344CB8AC3E}">
        <p14:creationId xmlns:p14="http://schemas.microsoft.com/office/powerpoint/2010/main" val="3148025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6">
            <a:extLst>
              <a:ext uri="{FF2B5EF4-FFF2-40B4-BE49-F238E27FC236}">
                <a16:creationId xmlns:a16="http://schemas.microsoft.com/office/drawing/2014/main" id="{9812E857-AD14-4379-BD1D-4096B153E231}"/>
              </a:ext>
            </a:extLst>
          </p:cNvPr>
          <p:cNvGrpSpPr>
            <a:grpSpLocks/>
          </p:cNvGrpSpPr>
          <p:nvPr/>
        </p:nvGrpSpPr>
        <p:grpSpPr bwMode="auto">
          <a:xfrm>
            <a:off x="0" y="-7938"/>
            <a:ext cx="12192000" cy="6865938"/>
            <a:chOff x="0" y="-8467"/>
            <a:chExt cx="12192000" cy="6866467"/>
          </a:xfrm>
        </p:grpSpPr>
        <p:cxnSp>
          <p:nvCxnSpPr>
            <p:cNvPr id="5" name="Straight Connector 31">
              <a:extLst>
                <a:ext uri="{FF2B5EF4-FFF2-40B4-BE49-F238E27FC236}">
                  <a16:creationId xmlns:a16="http://schemas.microsoft.com/office/drawing/2014/main" id="{689678E1-0A65-4706-8095-BF52F17FB4BE}"/>
                </a:ext>
              </a:extLst>
            </p:cNvPr>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a:extLst>
                <a:ext uri="{FF2B5EF4-FFF2-40B4-BE49-F238E27FC236}">
                  <a16:creationId xmlns:a16="http://schemas.microsoft.com/office/drawing/2014/main" id="{1E8EEE66-619E-41AE-AE8C-39771F25B1D3}"/>
                </a:ext>
              </a:extLst>
            </p:cNvPr>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a:extLst>
                <a:ext uri="{FF2B5EF4-FFF2-40B4-BE49-F238E27FC236}">
                  <a16:creationId xmlns:a16="http://schemas.microsoft.com/office/drawing/2014/main" id="{B22C9FFD-5989-4910-8502-5FCD08F1D7F6}"/>
                </a:ext>
              </a:extLst>
            </p:cNvPr>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a:extLst>
                <a:ext uri="{FF2B5EF4-FFF2-40B4-BE49-F238E27FC236}">
                  <a16:creationId xmlns:a16="http://schemas.microsoft.com/office/drawing/2014/main" id="{E75D146B-8EC9-4937-9BBC-7B41A4C34EEB}"/>
                </a:ext>
              </a:extLst>
            </p:cNvPr>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a:extLst>
                <a:ext uri="{FF2B5EF4-FFF2-40B4-BE49-F238E27FC236}">
                  <a16:creationId xmlns:a16="http://schemas.microsoft.com/office/drawing/2014/main" id="{8A166803-B30F-483B-9ED0-ADD0C5FDFAE1}"/>
                </a:ext>
              </a:extLst>
            </p:cNvPr>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a:extLst>
                <a:ext uri="{FF2B5EF4-FFF2-40B4-BE49-F238E27FC236}">
                  <a16:creationId xmlns:a16="http://schemas.microsoft.com/office/drawing/2014/main" id="{13712491-F524-42C8-B4F8-1216FFF98BF1}"/>
                </a:ext>
              </a:extLst>
            </p:cNvPr>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a:extLst>
                <a:ext uri="{FF2B5EF4-FFF2-40B4-BE49-F238E27FC236}">
                  <a16:creationId xmlns:a16="http://schemas.microsoft.com/office/drawing/2014/main" id="{1352FC07-FF40-4CE1-936E-A14BA118BF4C}"/>
                </a:ext>
              </a:extLst>
            </p:cNvPr>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a:extLst>
                <a:ext uri="{FF2B5EF4-FFF2-40B4-BE49-F238E27FC236}">
                  <a16:creationId xmlns:a16="http://schemas.microsoft.com/office/drawing/2014/main" id="{9D5E8D57-1DE5-42D4-AF3C-6B0025C1AFF3}"/>
                </a:ext>
              </a:extLst>
            </p:cNvPr>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a:extLst>
                <a:ext uri="{FF2B5EF4-FFF2-40B4-BE49-F238E27FC236}">
                  <a16:creationId xmlns:a16="http://schemas.microsoft.com/office/drawing/2014/main" id="{904EA95E-0D4B-4FCA-B87A-755013495195}"/>
                </a:ext>
              </a:extLst>
            </p:cNvPr>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a:extLst>
                <a:ext uri="{FF2B5EF4-FFF2-40B4-BE49-F238E27FC236}">
                  <a16:creationId xmlns:a16="http://schemas.microsoft.com/office/drawing/2014/main" id="{3A5B5F95-A9F6-4CE3-9F67-0D5ECDBB943B}"/>
                </a:ext>
              </a:extLst>
            </p:cNvPr>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a:prstGeom prst="rect">
            <a:avLst/>
          </a:prstGeo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15" name="Date Placeholder 3">
            <a:extLst>
              <a:ext uri="{FF2B5EF4-FFF2-40B4-BE49-F238E27FC236}">
                <a16:creationId xmlns:a16="http://schemas.microsoft.com/office/drawing/2014/main" id="{E31C362A-5369-4584-B022-730B8098E0A5}"/>
              </a:ext>
            </a:extLst>
          </p:cNvPr>
          <p:cNvSpPr>
            <a:spLocks noGrp="1"/>
          </p:cNvSpPr>
          <p:nvPr>
            <p:ph type="dt" sz="half" idx="10"/>
          </p:nvPr>
        </p:nvSpPr>
        <p:spPr/>
        <p:txBody>
          <a:bodyPr/>
          <a:lstStyle>
            <a:lvl1pPr>
              <a:defRPr/>
            </a:lvl1pPr>
          </a:lstStyle>
          <a:p>
            <a:pPr>
              <a:defRPr/>
            </a:pPr>
            <a:fld id="{DDB3203C-AF5B-494A-ABD7-A925020584BE}" type="datetime1">
              <a:rPr lang="ja-JP" altLang="en-US"/>
              <a:pPr>
                <a:defRPr/>
              </a:pPr>
              <a:t>2019/3/4</a:t>
            </a:fld>
            <a:endParaRPr lang="ja-JP" altLang="en-US"/>
          </a:p>
        </p:txBody>
      </p:sp>
      <p:sp>
        <p:nvSpPr>
          <p:cNvPr id="16" name="Footer Placeholder 4">
            <a:extLst>
              <a:ext uri="{FF2B5EF4-FFF2-40B4-BE49-F238E27FC236}">
                <a16:creationId xmlns:a16="http://schemas.microsoft.com/office/drawing/2014/main" id="{9065CD09-67E0-40D8-9451-8247F2BA07DA}"/>
              </a:ext>
            </a:extLst>
          </p:cNvPr>
          <p:cNvSpPr>
            <a:spLocks noGrp="1"/>
          </p:cNvSpPr>
          <p:nvPr>
            <p:ph type="ftr" sz="quarter" idx="11"/>
          </p:nvPr>
        </p:nvSpPr>
        <p:spPr/>
        <p:txBody>
          <a:bodyPr/>
          <a:lstStyle>
            <a:lvl1pPr>
              <a:defRPr/>
            </a:lvl1pPr>
          </a:lstStyle>
          <a:p>
            <a:pPr>
              <a:defRPr/>
            </a:pPr>
            <a:endParaRPr lang="ja-JP" altLang="en-US"/>
          </a:p>
        </p:txBody>
      </p:sp>
      <p:sp>
        <p:nvSpPr>
          <p:cNvPr id="17" name="Slide Number Placeholder 5">
            <a:extLst>
              <a:ext uri="{FF2B5EF4-FFF2-40B4-BE49-F238E27FC236}">
                <a16:creationId xmlns:a16="http://schemas.microsoft.com/office/drawing/2014/main" id="{B0BF82EE-DA24-4FF3-A84F-2C1DA9F314FB}"/>
              </a:ext>
            </a:extLst>
          </p:cNvPr>
          <p:cNvSpPr>
            <a:spLocks noGrp="1"/>
          </p:cNvSpPr>
          <p:nvPr>
            <p:ph type="sldNum" sz="quarter" idx="12"/>
          </p:nvPr>
        </p:nvSpPr>
        <p:spPr>
          <a:xfrm>
            <a:off x="11456988" y="6380163"/>
            <a:ext cx="684212" cy="365125"/>
          </a:xfrm>
        </p:spPr>
        <p:txBody>
          <a:bodyPr rtlCol="0"/>
          <a:lstStyle>
            <a:lvl1pPr fontAlgn="auto">
              <a:spcBef>
                <a:spcPts val="0"/>
              </a:spcBef>
              <a:spcAft>
                <a:spcPts val="0"/>
              </a:spcAft>
              <a:defRPr sz="1400" b="1">
                <a:solidFill>
                  <a:srgbClr val="000D14"/>
                </a:solidFill>
                <a:latin typeface="+mn-lt"/>
                <a:ea typeface="+mn-ea"/>
                <a:cs typeface="+mn-cs"/>
              </a:defRPr>
            </a:lvl1pPr>
          </a:lstStyle>
          <a:p>
            <a:pPr>
              <a:defRPr/>
            </a:pPr>
            <a:endParaRPr lang="ja-JP" altLang="en-US"/>
          </a:p>
        </p:txBody>
      </p:sp>
    </p:spTree>
    <p:extLst>
      <p:ext uri="{BB962C8B-B14F-4D97-AF65-F5344CB8AC3E}">
        <p14:creationId xmlns:p14="http://schemas.microsoft.com/office/powerpoint/2010/main" val="3345883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a:prstGeom prst="rect">
            <a:avLst/>
          </a:prstGeo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B013D19B-0067-4097-82A0-1A792E8718CC}"/>
              </a:ext>
            </a:extLst>
          </p:cNvPr>
          <p:cNvSpPr>
            <a:spLocks noGrp="1"/>
          </p:cNvSpPr>
          <p:nvPr>
            <p:ph type="dt" sz="half" idx="10"/>
          </p:nvPr>
        </p:nvSpPr>
        <p:spPr/>
        <p:txBody>
          <a:bodyPr/>
          <a:lstStyle>
            <a:lvl1pPr>
              <a:defRPr/>
            </a:lvl1pPr>
          </a:lstStyle>
          <a:p>
            <a:pPr>
              <a:defRPr/>
            </a:pPr>
            <a:fld id="{92FFE25E-0B2C-4C62-82D1-D4E398219926}" type="datetime1">
              <a:rPr lang="ja-JP" altLang="en-US"/>
              <a:pPr>
                <a:defRPr/>
              </a:pPr>
              <a:t>2019/3/4</a:t>
            </a:fld>
            <a:endParaRPr lang="ja-JP" altLang="en-US"/>
          </a:p>
        </p:txBody>
      </p:sp>
      <p:sp>
        <p:nvSpPr>
          <p:cNvPr id="5" name="Footer Placeholder 4">
            <a:extLst>
              <a:ext uri="{FF2B5EF4-FFF2-40B4-BE49-F238E27FC236}">
                <a16:creationId xmlns:a16="http://schemas.microsoft.com/office/drawing/2014/main" id="{8E37C272-3DA5-4AAC-8766-3DE0546E2A98}"/>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4936B717-1E65-4E57-8CFB-63F07AE63C9C}"/>
              </a:ext>
            </a:extLst>
          </p:cNvPr>
          <p:cNvSpPr>
            <a:spLocks noGrp="1"/>
          </p:cNvSpPr>
          <p:nvPr>
            <p:ph type="sldNum" sz="quarter" idx="12"/>
          </p:nvPr>
        </p:nvSpPr>
        <p:spPr/>
        <p:txBody>
          <a:bodyPr/>
          <a:lstStyle>
            <a:lvl1pPr>
              <a:defRPr/>
            </a:lvl1pPr>
          </a:lstStyle>
          <a:p>
            <a:fld id="{03368C1A-CA4E-439E-BB6B-24D4022211D7}" type="slidenum">
              <a:rPr lang="ja-JP" altLang="en-US"/>
              <a:pPr/>
              <a:t>‹#›</a:t>
            </a:fld>
            <a:endParaRPr lang="ja-JP" altLang="en-US"/>
          </a:p>
        </p:txBody>
      </p:sp>
    </p:spTree>
    <p:extLst>
      <p:ext uri="{BB962C8B-B14F-4D97-AF65-F5344CB8AC3E}">
        <p14:creationId xmlns:p14="http://schemas.microsoft.com/office/powerpoint/2010/main" val="1098812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引用 (キャプション付き)">
    <p:spTree>
      <p:nvGrpSpPr>
        <p:cNvPr id="1" name=""/>
        <p:cNvGrpSpPr/>
        <p:nvPr/>
      </p:nvGrpSpPr>
      <p:grpSpPr>
        <a:xfrm>
          <a:off x="0" y="0"/>
          <a:ext cx="0" cy="0"/>
          <a:chOff x="0" y="0"/>
          <a:chExt cx="0" cy="0"/>
        </a:xfrm>
      </p:grpSpPr>
      <p:sp>
        <p:nvSpPr>
          <p:cNvPr id="5" name="TextBox 19">
            <a:extLst>
              <a:ext uri="{FF2B5EF4-FFF2-40B4-BE49-F238E27FC236}">
                <a16:creationId xmlns:a16="http://schemas.microsoft.com/office/drawing/2014/main" id="{1FBA05DB-DC79-4D77-8EFE-4CCB7D1CB7D9}"/>
              </a:ext>
            </a:extLst>
          </p:cNvPr>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kumimoji="1">
                <a:solidFill>
                  <a:schemeClr val="tx1"/>
                </a:solidFill>
                <a:latin typeface="Trebuchet MS" pitchFamily="34" charset="0"/>
                <a:ea typeface="メイリオ" pitchFamily="50" charset="-128"/>
                <a:cs typeface="メイリオ" pitchFamily="50" charset="-128"/>
              </a:defRPr>
            </a:lvl1pPr>
            <a:lvl2pPr marL="742950" indent="-285750">
              <a:defRPr kumimoji="1">
                <a:solidFill>
                  <a:schemeClr val="tx1"/>
                </a:solidFill>
                <a:latin typeface="Trebuchet MS" pitchFamily="34" charset="0"/>
                <a:ea typeface="メイリオ" pitchFamily="50" charset="-128"/>
                <a:cs typeface="メイリオ" pitchFamily="50" charset="-128"/>
              </a:defRPr>
            </a:lvl2pPr>
            <a:lvl3pPr marL="1143000" indent="-228600">
              <a:defRPr kumimoji="1">
                <a:solidFill>
                  <a:schemeClr val="tx1"/>
                </a:solidFill>
                <a:latin typeface="Trebuchet MS" pitchFamily="34" charset="0"/>
                <a:ea typeface="メイリオ" pitchFamily="50" charset="-128"/>
                <a:cs typeface="メイリオ" pitchFamily="50" charset="-128"/>
              </a:defRPr>
            </a:lvl3pPr>
            <a:lvl4pPr marL="1600200" indent="-228600">
              <a:defRPr kumimoji="1">
                <a:solidFill>
                  <a:schemeClr val="tx1"/>
                </a:solidFill>
                <a:latin typeface="Trebuchet MS" pitchFamily="34" charset="0"/>
                <a:ea typeface="メイリオ" pitchFamily="50" charset="-128"/>
                <a:cs typeface="メイリオ" pitchFamily="50" charset="-128"/>
              </a:defRPr>
            </a:lvl4pPr>
            <a:lvl5pPr marL="2057400" indent="-228600">
              <a:defRPr kumimoji="1">
                <a:solidFill>
                  <a:schemeClr val="tx1"/>
                </a:solidFill>
                <a:latin typeface="Trebuchet MS"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9pPr>
          </a:lstStyle>
          <a:p>
            <a:pPr>
              <a:defRPr/>
            </a:pPr>
            <a:r>
              <a:rPr lang="en-US" altLang="ja-JP" sz="8000">
                <a:solidFill>
                  <a:srgbClr val="83D3FE"/>
                </a:solidFill>
                <a:latin typeface="Arial" charset="0"/>
              </a:rPr>
              <a:t>“</a:t>
            </a:r>
          </a:p>
        </p:txBody>
      </p:sp>
      <p:sp>
        <p:nvSpPr>
          <p:cNvPr id="6" name="TextBox 21">
            <a:extLst>
              <a:ext uri="{FF2B5EF4-FFF2-40B4-BE49-F238E27FC236}">
                <a16:creationId xmlns:a16="http://schemas.microsoft.com/office/drawing/2014/main" id="{EDDEB712-64BD-4DAC-8D1D-3D812629212A}"/>
              </a:ext>
            </a:extLst>
          </p:cNvPr>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kumimoji="1">
                <a:solidFill>
                  <a:schemeClr val="tx1"/>
                </a:solidFill>
                <a:latin typeface="Trebuchet MS" pitchFamily="34" charset="0"/>
                <a:ea typeface="メイリオ" pitchFamily="50" charset="-128"/>
                <a:cs typeface="メイリオ" pitchFamily="50" charset="-128"/>
              </a:defRPr>
            </a:lvl1pPr>
            <a:lvl2pPr marL="742950" indent="-285750">
              <a:defRPr kumimoji="1">
                <a:solidFill>
                  <a:schemeClr val="tx1"/>
                </a:solidFill>
                <a:latin typeface="Trebuchet MS" pitchFamily="34" charset="0"/>
                <a:ea typeface="メイリオ" pitchFamily="50" charset="-128"/>
                <a:cs typeface="メイリオ" pitchFamily="50" charset="-128"/>
              </a:defRPr>
            </a:lvl2pPr>
            <a:lvl3pPr marL="1143000" indent="-228600">
              <a:defRPr kumimoji="1">
                <a:solidFill>
                  <a:schemeClr val="tx1"/>
                </a:solidFill>
                <a:latin typeface="Trebuchet MS" pitchFamily="34" charset="0"/>
                <a:ea typeface="メイリオ" pitchFamily="50" charset="-128"/>
                <a:cs typeface="メイリオ" pitchFamily="50" charset="-128"/>
              </a:defRPr>
            </a:lvl3pPr>
            <a:lvl4pPr marL="1600200" indent="-228600">
              <a:defRPr kumimoji="1">
                <a:solidFill>
                  <a:schemeClr val="tx1"/>
                </a:solidFill>
                <a:latin typeface="Trebuchet MS" pitchFamily="34" charset="0"/>
                <a:ea typeface="メイリオ" pitchFamily="50" charset="-128"/>
                <a:cs typeface="メイリオ" pitchFamily="50" charset="-128"/>
              </a:defRPr>
            </a:lvl4pPr>
            <a:lvl5pPr marL="2057400" indent="-228600">
              <a:defRPr kumimoji="1">
                <a:solidFill>
                  <a:schemeClr val="tx1"/>
                </a:solidFill>
                <a:latin typeface="Trebuchet MS"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9pPr>
          </a:lstStyle>
          <a:p>
            <a:pPr>
              <a:defRPr/>
            </a:pPr>
            <a:r>
              <a:rPr lang="en-US" altLang="ja-JP" sz="8000">
                <a:solidFill>
                  <a:srgbClr val="83D3FE"/>
                </a:solidFill>
                <a:latin typeface="Arial" charset="0"/>
              </a:rPr>
              <a:t>”</a:t>
            </a:r>
            <a:endParaRPr lang="en-US" altLang="ja-JP">
              <a:solidFill>
                <a:srgbClr val="83D3FE"/>
              </a:solidFill>
              <a:latin typeface="Arial" charset="0"/>
            </a:endParaRPr>
          </a:p>
        </p:txBody>
      </p:sp>
      <p:sp>
        <p:nvSpPr>
          <p:cNvPr id="2" name="Title 1"/>
          <p:cNvSpPr>
            <a:spLocks noGrp="1"/>
          </p:cNvSpPr>
          <p:nvPr>
            <p:ph type="title"/>
          </p:nvPr>
        </p:nvSpPr>
        <p:spPr>
          <a:xfrm>
            <a:off x="931334" y="609600"/>
            <a:ext cx="8094134" cy="3022600"/>
          </a:xfrm>
          <a:prstGeom prst="rect">
            <a:avLst/>
          </a:prstGeo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7" name="Date Placeholder 3">
            <a:extLst>
              <a:ext uri="{FF2B5EF4-FFF2-40B4-BE49-F238E27FC236}">
                <a16:creationId xmlns:a16="http://schemas.microsoft.com/office/drawing/2014/main" id="{C5719948-8580-48FE-88FB-BD4A2E81F9EF}"/>
              </a:ext>
            </a:extLst>
          </p:cNvPr>
          <p:cNvSpPr>
            <a:spLocks noGrp="1"/>
          </p:cNvSpPr>
          <p:nvPr>
            <p:ph type="dt" sz="half" idx="14"/>
          </p:nvPr>
        </p:nvSpPr>
        <p:spPr/>
        <p:txBody>
          <a:bodyPr/>
          <a:lstStyle>
            <a:lvl1pPr>
              <a:defRPr/>
            </a:lvl1pPr>
          </a:lstStyle>
          <a:p>
            <a:pPr>
              <a:defRPr/>
            </a:pPr>
            <a:fld id="{F2A552C4-981A-4870-B673-4EA09A234366}" type="datetime1">
              <a:rPr lang="ja-JP" altLang="en-US"/>
              <a:pPr>
                <a:defRPr/>
              </a:pPr>
              <a:t>2019/3/4</a:t>
            </a:fld>
            <a:endParaRPr lang="ja-JP" altLang="en-US"/>
          </a:p>
        </p:txBody>
      </p:sp>
      <p:sp>
        <p:nvSpPr>
          <p:cNvPr id="8" name="Footer Placeholder 4">
            <a:extLst>
              <a:ext uri="{FF2B5EF4-FFF2-40B4-BE49-F238E27FC236}">
                <a16:creationId xmlns:a16="http://schemas.microsoft.com/office/drawing/2014/main" id="{8DC9503B-9E09-4937-A702-490AD30902CC}"/>
              </a:ext>
            </a:extLst>
          </p:cNvPr>
          <p:cNvSpPr>
            <a:spLocks noGrp="1"/>
          </p:cNvSpPr>
          <p:nvPr>
            <p:ph type="ftr" sz="quarter" idx="15"/>
          </p:nvPr>
        </p:nvSpPr>
        <p:spPr/>
        <p:txBody>
          <a:bodyPr/>
          <a:lstStyle>
            <a:lvl1pPr>
              <a:defRPr/>
            </a:lvl1pPr>
          </a:lstStyle>
          <a:p>
            <a:pPr>
              <a:defRPr/>
            </a:pPr>
            <a:endParaRPr lang="ja-JP" altLang="en-US"/>
          </a:p>
        </p:txBody>
      </p:sp>
      <p:sp>
        <p:nvSpPr>
          <p:cNvPr id="9" name="Slide Number Placeholder 5">
            <a:extLst>
              <a:ext uri="{FF2B5EF4-FFF2-40B4-BE49-F238E27FC236}">
                <a16:creationId xmlns:a16="http://schemas.microsoft.com/office/drawing/2014/main" id="{39BDAB64-4044-4D7F-8B03-2A62C2401458}"/>
              </a:ext>
            </a:extLst>
          </p:cNvPr>
          <p:cNvSpPr>
            <a:spLocks noGrp="1"/>
          </p:cNvSpPr>
          <p:nvPr>
            <p:ph type="sldNum" sz="quarter" idx="16"/>
          </p:nvPr>
        </p:nvSpPr>
        <p:spPr/>
        <p:txBody>
          <a:bodyPr/>
          <a:lstStyle>
            <a:lvl1pPr>
              <a:defRPr/>
            </a:lvl1pPr>
          </a:lstStyle>
          <a:p>
            <a:fld id="{61BBE120-9ACB-4392-84E2-7EB106EAF776}" type="slidenum">
              <a:rPr lang="ja-JP" altLang="en-US"/>
              <a:pPr/>
              <a:t>‹#›</a:t>
            </a:fld>
            <a:endParaRPr lang="ja-JP" altLang="en-US"/>
          </a:p>
        </p:txBody>
      </p:sp>
    </p:spTree>
    <p:extLst>
      <p:ext uri="{BB962C8B-B14F-4D97-AF65-F5344CB8AC3E}">
        <p14:creationId xmlns:p14="http://schemas.microsoft.com/office/powerpoint/2010/main" val="4003630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a:prstGeom prst="rect">
            <a:avLst/>
          </a:prstGeo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D16512E9-2479-4B35-9211-D2B4F9CFF18A}"/>
              </a:ext>
            </a:extLst>
          </p:cNvPr>
          <p:cNvSpPr>
            <a:spLocks noGrp="1"/>
          </p:cNvSpPr>
          <p:nvPr>
            <p:ph type="dt" sz="half" idx="10"/>
          </p:nvPr>
        </p:nvSpPr>
        <p:spPr/>
        <p:txBody>
          <a:bodyPr/>
          <a:lstStyle>
            <a:lvl1pPr>
              <a:defRPr/>
            </a:lvl1pPr>
          </a:lstStyle>
          <a:p>
            <a:pPr>
              <a:defRPr/>
            </a:pPr>
            <a:fld id="{CFF5B74B-F76B-4F3C-B1DE-F9CE601FB22D}" type="datetime1">
              <a:rPr lang="ja-JP" altLang="en-US"/>
              <a:pPr>
                <a:defRPr/>
              </a:pPr>
              <a:t>2019/3/4</a:t>
            </a:fld>
            <a:endParaRPr lang="ja-JP" altLang="en-US"/>
          </a:p>
        </p:txBody>
      </p:sp>
      <p:sp>
        <p:nvSpPr>
          <p:cNvPr id="5" name="Footer Placeholder 4">
            <a:extLst>
              <a:ext uri="{FF2B5EF4-FFF2-40B4-BE49-F238E27FC236}">
                <a16:creationId xmlns:a16="http://schemas.microsoft.com/office/drawing/2014/main" id="{752CC2C4-4460-4158-96DE-12D8F4619938}"/>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459EC838-3F56-4712-8E45-3095A9BD0B64}"/>
              </a:ext>
            </a:extLst>
          </p:cNvPr>
          <p:cNvSpPr>
            <a:spLocks noGrp="1"/>
          </p:cNvSpPr>
          <p:nvPr>
            <p:ph type="sldNum" sz="quarter" idx="12"/>
          </p:nvPr>
        </p:nvSpPr>
        <p:spPr/>
        <p:txBody>
          <a:bodyPr/>
          <a:lstStyle>
            <a:lvl1pPr>
              <a:defRPr/>
            </a:lvl1pPr>
          </a:lstStyle>
          <a:p>
            <a:fld id="{983FF4D1-97F9-4C36-BCF1-533A70F91317}" type="slidenum">
              <a:rPr lang="ja-JP" altLang="en-US"/>
              <a:pPr/>
              <a:t>‹#›</a:t>
            </a:fld>
            <a:endParaRPr lang="ja-JP" altLang="en-US"/>
          </a:p>
        </p:txBody>
      </p:sp>
    </p:spTree>
    <p:extLst>
      <p:ext uri="{BB962C8B-B14F-4D97-AF65-F5344CB8AC3E}">
        <p14:creationId xmlns:p14="http://schemas.microsoft.com/office/powerpoint/2010/main" val="1001926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引用付きの名札">
    <p:spTree>
      <p:nvGrpSpPr>
        <p:cNvPr id="1" name=""/>
        <p:cNvGrpSpPr/>
        <p:nvPr/>
      </p:nvGrpSpPr>
      <p:grpSpPr>
        <a:xfrm>
          <a:off x="0" y="0"/>
          <a:ext cx="0" cy="0"/>
          <a:chOff x="0" y="0"/>
          <a:chExt cx="0" cy="0"/>
        </a:xfrm>
      </p:grpSpPr>
      <p:sp>
        <p:nvSpPr>
          <p:cNvPr id="5" name="TextBox 23">
            <a:extLst>
              <a:ext uri="{FF2B5EF4-FFF2-40B4-BE49-F238E27FC236}">
                <a16:creationId xmlns:a16="http://schemas.microsoft.com/office/drawing/2014/main" id="{C9E34108-7BDC-4FA9-8720-2CC434B1578B}"/>
              </a:ext>
            </a:extLst>
          </p:cNvPr>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kumimoji="1">
                <a:solidFill>
                  <a:schemeClr val="tx1"/>
                </a:solidFill>
                <a:latin typeface="Trebuchet MS" pitchFamily="34" charset="0"/>
                <a:ea typeface="メイリオ" pitchFamily="50" charset="-128"/>
                <a:cs typeface="メイリオ" pitchFamily="50" charset="-128"/>
              </a:defRPr>
            </a:lvl1pPr>
            <a:lvl2pPr marL="742950" indent="-285750">
              <a:defRPr kumimoji="1">
                <a:solidFill>
                  <a:schemeClr val="tx1"/>
                </a:solidFill>
                <a:latin typeface="Trebuchet MS" pitchFamily="34" charset="0"/>
                <a:ea typeface="メイリオ" pitchFamily="50" charset="-128"/>
                <a:cs typeface="メイリオ" pitchFamily="50" charset="-128"/>
              </a:defRPr>
            </a:lvl2pPr>
            <a:lvl3pPr marL="1143000" indent="-228600">
              <a:defRPr kumimoji="1">
                <a:solidFill>
                  <a:schemeClr val="tx1"/>
                </a:solidFill>
                <a:latin typeface="Trebuchet MS" pitchFamily="34" charset="0"/>
                <a:ea typeface="メイリオ" pitchFamily="50" charset="-128"/>
                <a:cs typeface="メイリオ" pitchFamily="50" charset="-128"/>
              </a:defRPr>
            </a:lvl3pPr>
            <a:lvl4pPr marL="1600200" indent="-228600">
              <a:defRPr kumimoji="1">
                <a:solidFill>
                  <a:schemeClr val="tx1"/>
                </a:solidFill>
                <a:latin typeface="Trebuchet MS" pitchFamily="34" charset="0"/>
                <a:ea typeface="メイリオ" pitchFamily="50" charset="-128"/>
                <a:cs typeface="メイリオ" pitchFamily="50" charset="-128"/>
              </a:defRPr>
            </a:lvl4pPr>
            <a:lvl5pPr marL="2057400" indent="-228600">
              <a:defRPr kumimoji="1">
                <a:solidFill>
                  <a:schemeClr val="tx1"/>
                </a:solidFill>
                <a:latin typeface="Trebuchet MS"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9pPr>
          </a:lstStyle>
          <a:p>
            <a:pPr>
              <a:defRPr/>
            </a:pPr>
            <a:r>
              <a:rPr lang="en-US" altLang="ja-JP" sz="8000">
                <a:solidFill>
                  <a:srgbClr val="83D3FE"/>
                </a:solidFill>
                <a:latin typeface="Arial" charset="0"/>
              </a:rPr>
              <a:t>“</a:t>
            </a:r>
          </a:p>
        </p:txBody>
      </p:sp>
      <p:sp>
        <p:nvSpPr>
          <p:cNvPr id="6" name="TextBox 24">
            <a:extLst>
              <a:ext uri="{FF2B5EF4-FFF2-40B4-BE49-F238E27FC236}">
                <a16:creationId xmlns:a16="http://schemas.microsoft.com/office/drawing/2014/main" id="{80538D8C-0D8A-4312-B5BA-F55B6729241D}"/>
              </a:ext>
            </a:extLst>
          </p:cNvPr>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kumimoji="1">
                <a:solidFill>
                  <a:schemeClr val="tx1"/>
                </a:solidFill>
                <a:latin typeface="Trebuchet MS" pitchFamily="34" charset="0"/>
                <a:ea typeface="メイリオ" pitchFamily="50" charset="-128"/>
                <a:cs typeface="メイリオ" pitchFamily="50" charset="-128"/>
              </a:defRPr>
            </a:lvl1pPr>
            <a:lvl2pPr marL="742950" indent="-285750">
              <a:defRPr kumimoji="1">
                <a:solidFill>
                  <a:schemeClr val="tx1"/>
                </a:solidFill>
                <a:latin typeface="Trebuchet MS" pitchFamily="34" charset="0"/>
                <a:ea typeface="メイリオ" pitchFamily="50" charset="-128"/>
                <a:cs typeface="メイリオ" pitchFamily="50" charset="-128"/>
              </a:defRPr>
            </a:lvl2pPr>
            <a:lvl3pPr marL="1143000" indent="-228600">
              <a:defRPr kumimoji="1">
                <a:solidFill>
                  <a:schemeClr val="tx1"/>
                </a:solidFill>
                <a:latin typeface="Trebuchet MS" pitchFamily="34" charset="0"/>
                <a:ea typeface="メイリオ" pitchFamily="50" charset="-128"/>
                <a:cs typeface="メイリオ" pitchFamily="50" charset="-128"/>
              </a:defRPr>
            </a:lvl3pPr>
            <a:lvl4pPr marL="1600200" indent="-228600">
              <a:defRPr kumimoji="1">
                <a:solidFill>
                  <a:schemeClr val="tx1"/>
                </a:solidFill>
                <a:latin typeface="Trebuchet MS" pitchFamily="34" charset="0"/>
                <a:ea typeface="メイリオ" pitchFamily="50" charset="-128"/>
                <a:cs typeface="メイリオ" pitchFamily="50" charset="-128"/>
              </a:defRPr>
            </a:lvl4pPr>
            <a:lvl5pPr marL="2057400" indent="-228600">
              <a:defRPr kumimoji="1">
                <a:solidFill>
                  <a:schemeClr val="tx1"/>
                </a:solidFill>
                <a:latin typeface="Trebuchet MS" pitchFamily="34" charset="0"/>
                <a:ea typeface="メイリオ" pitchFamily="50" charset="-128"/>
                <a:cs typeface="メイリオ" pitchFamily="50" charset="-128"/>
              </a:defRPr>
            </a:lvl5pPr>
            <a:lvl6pPr marL="25146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6pPr>
            <a:lvl7pPr marL="29718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7pPr>
            <a:lvl8pPr marL="34290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8pPr>
            <a:lvl9pPr marL="3886200" indent="-228600" fontAlgn="base">
              <a:spcBef>
                <a:spcPct val="0"/>
              </a:spcBef>
              <a:spcAft>
                <a:spcPct val="0"/>
              </a:spcAft>
              <a:defRPr kumimoji="1">
                <a:solidFill>
                  <a:schemeClr val="tx1"/>
                </a:solidFill>
                <a:latin typeface="Trebuchet MS" pitchFamily="34" charset="0"/>
                <a:ea typeface="メイリオ" pitchFamily="50" charset="-128"/>
                <a:cs typeface="メイリオ" pitchFamily="50" charset="-128"/>
              </a:defRPr>
            </a:lvl9pPr>
          </a:lstStyle>
          <a:p>
            <a:pPr>
              <a:defRPr/>
            </a:pPr>
            <a:r>
              <a:rPr lang="en-US" altLang="ja-JP" sz="8000">
                <a:solidFill>
                  <a:srgbClr val="83D3FE"/>
                </a:solidFill>
                <a:latin typeface="Arial" charset="0"/>
              </a:rPr>
              <a:t>”</a:t>
            </a:r>
          </a:p>
        </p:txBody>
      </p:sp>
      <p:sp>
        <p:nvSpPr>
          <p:cNvPr id="2" name="Title 1"/>
          <p:cNvSpPr>
            <a:spLocks noGrp="1"/>
          </p:cNvSpPr>
          <p:nvPr>
            <p:ph type="title"/>
          </p:nvPr>
        </p:nvSpPr>
        <p:spPr>
          <a:xfrm>
            <a:off x="931334" y="609600"/>
            <a:ext cx="8094134" cy="3022600"/>
          </a:xfrm>
          <a:prstGeom prst="rect">
            <a:avLst/>
          </a:prstGeo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7" name="Date Placeholder 3">
            <a:extLst>
              <a:ext uri="{FF2B5EF4-FFF2-40B4-BE49-F238E27FC236}">
                <a16:creationId xmlns:a16="http://schemas.microsoft.com/office/drawing/2014/main" id="{054438FF-0A61-4031-B15F-312F7C2298FA}"/>
              </a:ext>
            </a:extLst>
          </p:cNvPr>
          <p:cNvSpPr>
            <a:spLocks noGrp="1"/>
          </p:cNvSpPr>
          <p:nvPr>
            <p:ph type="dt" sz="half" idx="14"/>
          </p:nvPr>
        </p:nvSpPr>
        <p:spPr/>
        <p:txBody>
          <a:bodyPr/>
          <a:lstStyle>
            <a:lvl1pPr>
              <a:defRPr/>
            </a:lvl1pPr>
          </a:lstStyle>
          <a:p>
            <a:pPr>
              <a:defRPr/>
            </a:pPr>
            <a:fld id="{D834B971-8EFF-41E8-8FD4-5F6B40AB6DFB}" type="datetime1">
              <a:rPr lang="ja-JP" altLang="en-US"/>
              <a:pPr>
                <a:defRPr/>
              </a:pPr>
              <a:t>2019/3/4</a:t>
            </a:fld>
            <a:endParaRPr lang="ja-JP" altLang="en-US"/>
          </a:p>
        </p:txBody>
      </p:sp>
      <p:sp>
        <p:nvSpPr>
          <p:cNvPr id="8" name="Footer Placeholder 4">
            <a:extLst>
              <a:ext uri="{FF2B5EF4-FFF2-40B4-BE49-F238E27FC236}">
                <a16:creationId xmlns:a16="http://schemas.microsoft.com/office/drawing/2014/main" id="{AC4ACC7D-7008-47E8-BA9D-6A68A16E606F}"/>
              </a:ext>
            </a:extLst>
          </p:cNvPr>
          <p:cNvSpPr>
            <a:spLocks noGrp="1"/>
          </p:cNvSpPr>
          <p:nvPr>
            <p:ph type="ftr" sz="quarter" idx="15"/>
          </p:nvPr>
        </p:nvSpPr>
        <p:spPr/>
        <p:txBody>
          <a:bodyPr/>
          <a:lstStyle>
            <a:lvl1pPr>
              <a:defRPr/>
            </a:lvl1pPr>
          </a:lstStyle>
          <a:p>
            <a:pPr>
              <a:defRPr/>
            </a:pPr>
            <a:endParaRPr lang="ja-JP" altLang="en-US"/>
          </a:p>
        </p:txBody>
      </p:sp>
      <p:sp>
        <p:nvSpPr>
          <p:cNvPr id="9" name="Slide Number Placeholder 5">
            <a:extLst>
              <a:ext uri="{FF2B5EF4-FFF2-40B4-BE49-F238E27FC236}">
                <a16:creationId xmlns:a16="http://schemas.microsoft.com/office/drawing/2014/main" id="{3EF233E7-9661-481B-9C33-657BFB52618D}"/>
              </a:ext>
            </a:extLst>
          </p:cNvPr>
          <p:cNvSpPr>
            <a:spLocks noGrp="1"/>
          </p:cNvSpPr>
          <p:nvPr>
            <p:ph type="sldNum" sz="quarter" idx="16"/>
          </p:nvPr>
        </p:nvSpPr>
        <p:spPr/>
        <p:txBody>
          <a:bodyPr/>
          <a:lstStyle>
            <a:lvl1pPr>
              <a:defRPr/>
            </a:lvl1pPr>
          </a:lstStyle>
          <a:p>
            <a:fld id="{366BC436-4364-4817-A87E-7A6C78AE7BAA}" type="slidenum">
              <a:rPr lang="ja-JP" altLang="en-US"/>
              <a:pPr/>
              <a:t>‹#›</a:t>
            </a:fld>
            <a:endParaRPr lang="ja-JP" altLang="en-US"/>
          </a:p>
        </p:txBody>
      </p:sp>
    </p:spTree>
    <p:extLst>
      <p:ext uri="{BB962C8B-B14F-4D97-AF65-F5344CB8AC3E}">
        <p14:creationId xmlns:p14="http://schemas.microsoft.com/office/powerpoint/2010/main" val="227984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a:prstGeom prst="rect">
            <a:avLst/>
          </a:prstGeo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5" name="Date Placeholder 3">
            <a:extLst>
              <a:ext uri="{FF2B5EF4-FFF2-40B4-BE49-F238E27FC236}">
                <a16:creationId xmlns:a16="http://schemas.microsoft.com/office/drawing/2014/main" id="{0EA49795-4CF7-4700-99A5-CA5B17D945E3}"/>
              </a:ext>
            </a:extLst>
          </p:cNvPr>
          <p:cNvSpPr>
            <a:spLocks noGrp="1"/>
          </p:cNvSpPr>
          <p:nvPr>
            <p:ph type="dt" sz="half" idx="14"/>
          </p:nvPr>
        </p:nvSpPr>
        <p:spPr/>
        <p:txBody>
          <a:bodyPr/>
          <a:lstStyle>
            <a:lvl1pPr>
              <a:defRPr/>
            </a:lvl1pPr>
          </a:lstStyle>
          <a:p>
            <a:pPr>
              <a:defRPr/>
            </a:pPr>
            <a:fld id="{72C5C348-FF09-4480-AC19-483592FB029D}" type="datetime1">
              <a:rPr lang="ja-JP" altLang="en-US"/>
              <a:pPr>
                <a:defRPr/>
              </a:pPr>
              <a:t>2019/3/4</a:t>
            </a:fld>
            <a:endParaRPr lang="ja-JP" altLang="en-US"/>
          </a:p>
        </p:txBody>
      </p:sp>
      <p:sp>
        <p:nvSpPr>
          <p:cNvPr id="6" name="Footer Placeholder 4">
            <a:extLst>
              <a:ext uri="{FF2B5EF4-FFF2-40B4-BE49-F238E27FC236}">
                <a16:creationId xmlns:a16="http://schemas.microsoft.com/office/drawing/2014/main" id="{D706B548-8E2B-4D0F-9B15-E8AAA2FFDF63}"/>
              </a:ext>
            </a:extLst>
          </p:cNvPr>
          <p:cNvSpPr>
            <a:spLocks noGrp="1"/>
          </p:cNvSpPr>
          <p:nvPr>
            <p:ph type="ftr" sz="quarter" idx="15"/>
          </p:nvPr>
        </p:nvSpPr>
        <p:spPr/>
        <p:txBody>
          <a:bodyPr/>
          <a:lstStyle>
            <a:lvl1pPr>
              <a:defRPr/>
            </a:lvl1pPr>
          </a:lstStyle>
          <a:p>
            <a:pPr>
              <a:defRPr/>
            </a:pPr>
            <a:endParaRPr lang="ja-JP" altLang="en-US"/>
          </a:p>
        </p:txBody>
      </p:sp>
      <p:sp>
        <p:nvSpPr>
          <p:cNvPr id="7" name="Slide Number Placeholder 5">
            <a:extLst>
              <a:ext uri="{FF2B5EF4-FFF2-40B4-BE49-F238E27FC236}">
                <a16:creationId xmlns:a16="http://schemas.microsoft.com/office/drawing/2014/main" id="{37219F79-6D41-491F-A58F-1F3A76B1866F}"/>
              </a:ext>
            </a:extLst>
          </p:cNvPr>
          <p:cNvSpPr>
            <a:spLocks noGrp="1"/>
          </p:cNvSpPr>
          <p:nvPr>
            <p:ph type="sldNum" sz="quarter" idx="16"/>
          </p:nvPr>
        </p:nvSpPr>
        <p:spPr/>
        <p:txBody>
          <a:bodyPr/>
          <a:lstStyle>
            <a:lvl1pPr>
              <a:defRPr/>
            </a:lvl1pPr>
          </a:lstStyle>
          <a:p>
            <a:fld id="{8FEF2C09-245D-4593-8D13-0B72C66AE3FF}" type="slidenum">
              <a:rPr lang="ja-JP" altLang="en-US"/>
              <a:pPr/>
              <a:t>‹#›</a:t>
            </a:fld>
            <a:endParaRPr lang="ja-JP" altLang="en-US"/>
          </a:p>
        </p:txBody>
      </p:sp>
    </p:spTree>
    <p:extLst>
      <p:ext uri="{BB962C8B-B14F-4D97-AF65-F5344CB8AC3E}">
        <p14:creationId xmlns:p14="http://schemas.microsoft.com/office/powerpoint/2010/main" val="39259699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0F9E31E3-79F9-4F6F-9C73-F1EA347858CC}"/>
              </a:ext>
            </a:extLst>
          </p:cNvPr>
          <p:cNvSpPr>
            <a:spLocks noGrp="1"/>
          </p:cNvSpPr>
          <p:nvPr>
            <p:ph type="dt" sz="half" idx="10"/>
          </p:nvPr>
        </p:nvSpPr>
        <p:spPr/>
        <p:txBody>
          <a:bodyPr/>
          <a:lstStyle>
            <a:lvl1pPr>
              <a:defRPr/>
            </a:lvl1pPr>
          </a:lstStyle>
          <a:p>
            <a:pPr>
              <a:defRPr/>
            </a:pPr>
            <a:fld id="{55FD03D6-FBAA-4C1E-96E3-33D61373363F}" type="datetime1">
              <a:rPr lang="ja-JP" altLang="en-US"/>
              <a:pPr>
                <a:defRPr/>
              </a:pPr>
              <a:t>2019/3/4</a:t>
            </a:fld>
            <a:endParaRPr lang="ja-JP" altLang="en-US"/>
          </a:p>
        </p:txBody>
      </p:sp>
      <p:sp>
        <p:nvSpPr>
          <p:cNvPr id="5" name="Footer Placeholder 4">
            <a:extLst>
              <a:ext uri="{FF2B5EF4-FFF2-40B4-BE49-F238E27FC236}">
                <a16:creationId xmlns:a16="http://schemas.microsoft.com/office/drawing/2014/main" id="{F6847DCF-ADDC-4973-A9A2-E8E7DA283D64}"/>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BB10426C-69E3-4EB1-94DD-C84DA59CA30B}"/>
              </a:ext>
            </a:extLst>
          </p:cNvPr>
          <p:cNvSpPr>
            <a:spLocks noGrp="1"/>
          </p:cNvSpPr>
          <p:nvPr>
            <p:ph type="sldNum" sz="quarter" idx="12"/>
          </p:nvPr>
        </p:nvSpPr>
        <p:spPr/>
        <p:txBody>
          <a:bodyPr/>
          <a:lstStyle>
            <a:lvl1pPr>
              <a:defRPr/>
            </a:lvl1pPr>
          </a:lstStyle>
          <a:p>
            <a:fld id="{C1290B3E-7B21-44AB-83CA-6C494FB9A314}" type="slidenum">
              <a:rPr lang="ja-JP" altLang="en-US"/>
              <a:pPr/>
              <a:t>‹#›</a:t>
            </a:fld>
            <a:endParaRPr lang="ja-JP" altLang="en-US"/>
          </a:p>
        </p:txBody>
      </p:sp>
    </p:spTree>
    <p:extLst>
      <p:ext uri="{BB962C8B-B14F-4D97-AF65-F5344CB8AC3E}">
        <p14:creationId xmlns:p14="http://schemas.microsoft.com/office/powerpoint/2010/main" val="39663561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a:prstGeom prst="rect">
            <a:avLst/>
          </a:prstGeo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193C6B89-F6B0-4D15-944F-E0AB08FB9D64}"/>
              </a:ext>
            </a:extLst>
          </p:cNvPr>
          <p:cNvSpPr>
            <a:spLocks noGrp="1"/>
          </p:cNvSpPr>
          <p:nvPr>
            <p:ph type="dt" sz="half" idx="10"/>
          </p:nvPr>
        </p:nvSpPr>
        <p:spPr/>
        <p:txBody>
          <a:bodyPr/>
          <a:lstStyle>
            <a:lvl1pPr>
              <a:defRPr/>
            </a:lvl1pPr>
          </a:lstStyle>
          <a:p>
            <a:pPr>
              <a:defRPr/>
            </a:pPr>
            <a:fld id="{9D033E56-6713-4F54-8B07-86119FAA6672}" type="datetime1">
              <a:rPr lang="ja-JP" altLang="en-US"/>
              <a:pPr>
                <a:defRPr/>
              </a:pPr>
              <a:t>2019/3/4</a:t>
            </a:fld>
            <a:endParaRPr lang="ja-JP" altLang="en-US"/>
          </a:p>
        </p:txBody>
      </p:sp>
      <p:sp>
        <p:nvSpPr>
          <p:cNvPr id="5" name="Footer Placeholder 4">
            <a:extLst>
              <a:ext uri="{FF2B5EF4-FFF2-40B4-BE49-F238E27FC236}">
                <a16:creationId xmlns:a16="http://schemas.microsoft.com/office/drawing/2014/main" id="{5D7AD34D-B417-4D49-9327-08BBE8F1F0D4}"/>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6CFA43B4-49A6-491D-A621-4DB440A12D34}"/>
              </a:ext>
            </a:extLst>
          </p:cNvPr>
          <p:cNvSpPr>
            <a:spLocks noGrp="1"/>
          </p:cNvSpPr>
          <p:nvPr>
            <p:ph type="sldNum" sz="quarter" idx="12"/>
          </p:nvPr>
        </p:nvSpPr>
        <p:spPr/>
        <p:txBody>
          <a:bodyPr/>
          <a:lstStyle>
            <a:lvl1pPr>
              <a:defRPr/>
            </a:lvl1pPr>
          </a:lstStyle>
          <a:p>
            <a:fld id="{0FB649E9-3DDD-46AF-B0C0-0A0486C73D40}" type="slidenum">
              <a:rPr lang="ja-JP" altLang="en-US"/>
              <a:pPr/>
              <a:t>‹#›</a:t>
            </a:fld>
            <a:endParaRPr lang="ja-JP" altLang="en-US"/>
          </a:p>
        </p:txBody>
      </p:sp>
    </p:spTree>
    <p:extLst>
      <p:ext uri="{BB962C8B-B14F-4D97-AF65-F5344CB8AC3E}">
        <p14:creationId xmlns:p14="http://schemas.microsoft.com/office/powerpoint/2010/main" val="1530712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pic>
        <p:nvPicPr>
          <p:cNvPr id="5" name="Picture 2" descr="Z:\泉年度共有\rotaryマーク(新)\Wordなどに使えるPNGデータ\RotaryMBS_RGB.png">
            <a:extLst>
              <a:ext uri="{FF2B5EF4-FFF2-40B4-BE49-F238E27FC236}">
                <a16:creationId xmlns:a16="http://schemas.microsoft.com/office/drawing/2014/main" id="{7EC9401B-A63D-4F81-B811-5F2088E5E04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66288" y="144463"/>
            <a:ext cx="2182812" cy="82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77334" y="609600"/>
            <a:ext cx="8596668" cy="1320800"/>
          </a:xfrm>
          <a:prstGeom prst="rect">
            <a:avLst/>
          </a:prstGeom>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Date Placeholder 3">
            <a:extLst>
              <a:ext uri="{FF2B5EF4-FFF2-40B4-BE49-F238E27FC236}">
                <a16:creationId xmlns:a16="http://schemas.microsoft.com/office/drawing/2014/main" id="{F93964A9-0B75-42B6-8920-FD56E65D30E6}"/>
              </a:ext>
            </a:extLst>
          </p:cNvPr>
          <p:cNvSpPr>
            <a:spLocks noGrp="1"/>
          </p:cNvSpPr>
          <p:nvPr>
            <p:ph type="dt" sz="half" idx="10"/>
          </p:nvPr>
        </p:nvSpPr>
        <p:spPr/>
        <p:txBody>
          <a:bodyPr/>
          <a:lstStyle>
            <a:lvl1pPr>
              <a:defRPr/>
            </a:lvl1pPr>
          </a:lstStyle>
          <a:p>
            <a:pPr>
              <a:defRPr/>
            </a:pPr>
            <a:fld id="{167D4032-DC1B-4387-A2A5-98D0A8B56D0C}" type="datetime1">
              <a:rPr lang="ja-JP" altLang="en-US"/>
              <a:pPr>
                <a:defRPr/>
              </a:pPr>
              <a:t>2019/3/4</a:t>
            </a:fld>
            <a:endParaRPr lang="ja-JP" altLang="en-US"/>
          </a:p>
        </p:txBody>
      </p:sp>
      <p:sp>
        <p:nvSpPr>
          <p:cNvPr id="7" name="Footer Placeholder 4">
            <a:extLst>
              <a:ext uri="{FF2B5EF4-FFF2-40B4-BE49-F238E27FC236}">
                <a16:creationId xmlns:a16="http://schemas.microsoft.com/office/drawing/2014/main" id="{4CC318C4-FD7C-4F90-AFA0-59ACA00236C8}"/>
              </a:ext>
            </a:extLst>
          </p:cNvPr>
          <p:cNvSpPr>
            <a:spLocks noGrp="1"/>
          </p:cNvSpPr>
          <p:nvPr>
            <p:ph type="ftr" sz="quarter" idx="11"/>
          </p:nvPr>
        </p:nvSpPr>
        <p:spPr/>
        <p:txBody>
          <a:bodyPr/>
          <a:lstStyle>
            <a:lvl1pPr>
              <a:defRPr/>
            </a:lvl1pPr>
          </a:lstStyle>
          <a:p>
            <a:pPr>
              <a:defRPr/>
            </a:pPr>
            <a:endParaRPr lang="ja-JP" altLang="en-US"/>
          </a:p>
        </p:txBody>
      </p:sp>
      <p:sp>
        <p:nvSpPr>
          <p:cNvPr id="8" name="Slide Number Placeholder 5">
            <a:extLst>
              <a:ext uri="{FF2B5EF4-FFF2-40B4-BE49-F238E27FC236}">
                <a16:creationId xmlns:a16="http://schemas.microsoft.com/office/drawing/2014/main" id="{143A1357-BD84-474D-859B-514B4E02D062}"/>
              </a:ext>
            </a:extLst>
          </p:cNvPr>
          <p:cNvSpPr>
            <a:spLocks noGrp="1"/>
          </p:cNvSpPr>
          <p:nvPr>
            <p:ph type="sldNum" sz="quarter" idx="12"/>
          </p:nvPr>
        </p:nvSpPr>
        <p:spPr>
          <a:xfrm>
            <a:off x="11358563" y="6342063"/>
            <a:ext cx="684212" cy="365125"/>
          </a:xfrm>
        </p:spPr>
        <p:txBody>
          <a:bodyPr/>
          <a:lstStyle>
            <a:lvl1pPr>
              <a:defRPr sz="1400" b="1">
                <a:solidFill>
                  <a:srgbClr val="000D14"/>
                </a:solidFill>
              </a:defRPr>
            </a:lvl1pPr>
          </a:lstStyle>
          <a:p>
            <a:fld id="{94AFF4EA-D49E-453B-94C6-6676D387D078}" type="slidenum">
              <a:rPr lang="ja-JP" altLang="en-US"/>
              <a:pPr/>
              <a:t>‹#›</a:t>
            </a:fld>
            <a:endParaRPr lang="ja-JP" altLang="en-US"/>
          </a:p>
        </p:txBody>
      </p:sp>
      <p:pic>
        <p:nvPicPr>
          <p:cNvPr id="10" name="図 9">
            <a:extLst>
              <a:ext uri="{FF2B5EF4-FFF2-40B4-BE49-F238E27FC236}">
                <a16:creationId xmlns:a16="http://schemas.microsoft.com/office/drawing/2014/main" id="{3370B3C2-8333-478D-B853-138036A324B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8266" y="211697"/>
            <a:ext cx="1164133" cy="1058303"/>
          </a:xfrm>
          <a:prstGeom prst="rect">
            <a:avLst/>
          </a:prstGeom>
        </p:spPr>
      </p:pic>
    </p:spTree>
    <p:extLst>
      <p:ext uri="{BB962C8B-B14F-4D97-AF65-F5344CB8AC3E}">
        <p14:creationId xmlns:p14="http://schemas.microsoft.com/office/powerpoint/2010/main" val="390643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a:prstGeom prst="rect">
            <a:avLst/>
          </a:prstGeo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A463028B-1B1E-4059-B0E8-97C18E9DAD16}"/>
              </a:ext>
            </a:extLst>
          </p:cNvPr>
          <p:cNvSpPr>
            <a:spLocks noGrp="1"/>
          </p:cNvSpPr>
          <p:nvPr>
            <p:ph type="dt" sz="half" idx="10"/>
          </p:nvPr>
        </p:nvSpPr>
        <p:spPr/>
        <p:txBody>
          <a:bodyPr/>
          <a:lstStyle>
            <a:lvl1pPr>
              <a:defRPr/>
            </a:lvl1pPr>
          </a:lstStyle>
          <a:p>
            <a:pPr>
              <a:defRPr/>
            </a:pPr>
            <a:fld id="{E42F394F-E4CB-499C-B333-B3845C6A143F}" type="datetime1">
              <a:rPr lang="ja-JP" altLang="en-US"/>
              <a:pPr>
                <a:defRPr/>
              </a:pPr>
              <a:t>2019/3/4</a:t>
            </a:fld>
            <a:endParaRPr lang="ja-JP" altLang="en-US"/>
          </a:p>
        </p:txBody>
      </p:sp>
      <p:sp>
        <p:nvSpPr>
          <p:cNvPr id="5" name="Footer Placeholder 4">
            <a:extLst>
              <a:ext uri="{FF2B5EF4-FFF2-40B4-BE49-F238E27FC236}">
                <a16:creationId xmlns:a16="http://schemas.microsoft.com/office/drawing/2014/main" id="{9C41EB8A-ADC8-4C3C-A4F2-043A562BEE52}"/>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E978BC11-6B20-48E7-B1B9-CCEB8ADD3B58}"/>
              </a:ext>
            </a:extLst>
          </p:cNvPr>
          <p:cNvSpPr>
            <a:spLocks noGrp="1"/>
          </p:cNvSpPr>
          <p:nvPr>
            <p:ph type="sldNum" sz="quarter" idx="12"/>
          </p:nvPr>
        </p:nvSpPr>
        <p:spPr/>
        <p:txBody>
          <a:bodyPr/>
          <a:lstStyle>
            <a:lvl1pPr>
              <a:defRPr/>
            </a:lvl1pPr>
          </a:lstStyle>
          <a:p>
            <a:fld id="{44E62F7A-5F4F-43CB-AEB9-5229AA39F393}" type="slidenum">
              <a:rPr lang="ja-JP" altLang="en-US"/>
              <a:pPr/>
              <a:t>‹#›</a:t>
            </a:fld>
            <a:endParaRPr lang="ja-JP" altLang="en-US"/>
          </a:p>
        </p:txBody>
      </p:sp>
    </p:spTree>
    <p:extLst>
      <p:ext uri="{BB962C8B-B14F-4D97-AF65-F5344CB8AC3E}">
        <p14:creationId xmlns:p14="http://schemas.microsoft.com/office/powerpoint/2010/main" val="3247306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5A4B7EF6-9B07-418D-B230-E1AF763ADEFE}"/>
              </a:ext>
            </a:extLst>
          </p:cNvPr>
          <p:cNvSpPr>
            <a:spLocks noGrp="1"/>
          </p:cNvSpPr>
          <p:nvPr>
            <p:ph type="dt" sz="half" idx="10"/>
          </p:nvPr>
        </p:nvSpPr>
        <p:spPr/>
        <p:txBody>
          <a:bodyPr/>
          <a:lstStyle>
            <a:lvl1pPr>
              <a:defRPr/>
            </a:lvl1pPr>
          </a:lstStyle>
          <a:p>
            <a:pPr>
              <a:defRPr/>
            </a:pPr>
            <a:fld id="{3C601DC5-B472-4362-A92F-E4E982BB8BA2}" type="datetime1">
              <a:rPr lang="ja-JP" altLang="en-US"/>
              <a:pPr>
                <a:defRPr/>
              </a:pPr>
              <a:t>2019/3/4</a:t>
            </a:fld>
            <a:endParaRPr lang="ja-JP" altLang="en-US"/>
          </a:p>
        </p:txBody>
      </p:sp>
      <p:sp>
        <p:nvSpPr>
          <p:cNvPr id="6" name="Footer Placeholder 5">
            <a:extLst>
              <a:ext uri="{FF2B5EF4-FFF2-40B4-BE49-F238E27FC236}">
                <a16:creationId xmlns:a16="http://schemas.microsoft.com/office/drawing/2014/main" id="{6370DBE9-759B-4112-B525-BCB16BA14FF9}"/>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6">
            <a:extLst>
              <a:ext uri="{FF2B5EF4-FFF2-40B4-BE49-F238E27FC236}">
                <a16:creationId xmlns:a16="http://schemas.microsoft.com/office/drawing/2014/main" id="{07DF98DB-B6AD-4F6C-85A8-5AE82D5044AD}"/>
              </a:ext>
            </a:extLst>
          </p:cNvPr>
          <p:cNvSpPr>
            <a:spLocks noGrp="1"/>
          </p:cNvSpPr>
          <p:nvPr>
            <p:ph type="sldNum" sz="quarter" idx="12"/>
          </p:nvPr>
        </p:nvSpPr>
        <p:spPr/>
        <p:txBody>
          <a:bodyPr/>
          <a:lstStyle>
            <a:lvl1pPr>
              <a:defRPr/>
            </a:lvl1pPr>
          </a:lstStyle>
          <a:p>
            <a:fld id="{0626E99D-0582-4F02-8711-D5BC62E52600}" type="slidenum">
              <a:rPr lang="ja-JP" altLang="en-US"/>
              <a:pPr/>
              <a:t>‹#›</a:t>
            </a:fld>
            <a:endParaRPr lang="ja-JP" altLang="en-US"/>
          </a:p>
        </p:txBody>
      </p:sp>
    </p:spTree>
    <p:extLst>
      <p:ext uri="{BB962C8B-B14F-4D97-AF65-F5344CB8AC3E}">
        <p14:creationId xmlns:p14="http://schemas.microsoft.com/office/powerpoint/2010/main" val="2913415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a:prstGeom prst="rect">
            <a:avLst/>
          </a:prstGeo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5DC57717-A62C-4E1A-95A9-0B07D514B660}"/>
              </a:ext>
            </a:extLst>
          </p:cNvPr>
          <p:cNvSpPr>
            <a:spLocks noGrp="1"/>
          </p:cNvSpPr>
          <p:nvPr>
            <p:ph type="dt" sz="half" idx="10"/>
          </p:nvPr>
        </p:nvSpPr>
        <p:spPr/>
        <p:txBody>
          <a:bodyPr/>
          <a:lstStyle>
            <a:lvl1pPr>
              <a:defRPr/>
            </a:lvl1pPr>
          </a:lstStyle>
          <a:p>
            <a:pPr>
              <a:defRPr/>
            </a:pPr>
            <a:fld id="{9081A49E-6450-4E4F-9F7C-A3B823AEA71E}" type="datetime1">
              <a:rPr lang="ja-JP" altLang="en-US"/>
              <a:pPr>
                <a:defRPr/>
              </a:pPr>
              <a:t>2019/3/4</a:t>
            </a:fld>
            <a:endParaRPr lang="ja-JP" altLang="en-US"/>
          </a:p>
        </p:txBody>
      </p:sp>
      <p:sp>
        <p:nvSpPr>
          <p:cNvPr id="8" name="Footer Placeholder 7">
            <a:extLst>
              <a:ext uri="{FF2B5EF4-FFF2-40B4-BE49-F238E27FC236}">
                <a16:creationId xmlns:a16="http://schemas.microsoft.com/office/drawing/2014/main" id="{BC209DC2-865A-4EAA-8621-70B615146E2D}"/>
              </a:ext>
            </a:extLst>
          </p:cNvPr>
          <p:cNvSpPr>
            <a:spLocks noGrp="1"/>
          </p:cNvSpPr>
          <p:nvPr>
            <p:ph type="ftr" sz="quarter" idx="11"/>
          </p:nvPr>
        </p:nvSpPr>
        <p:spPr/>
        <p:txBody>
          <a:bodyPr/>
          <a:lstStyle>
            <a:lvl1pPr>
              <a:defRPr/>
            </a:lvl1pPr>
          </a:lstStyle>
          <a:p>
            <a:pPr>
              <a:defRPr/>
            </a:pPr>
            <a:endParaRPr lang="ja-JP" altLang="en-US"/>
          </a:p>
        </p:txBody>
      </p:sp>
      <p:sp>
        <p:nvSpPr>
          <p:cNvPr id="9" name="Slide Number Placeholder 8">
            <a:extLst>
              <a:ext uri="{FF2B5EF4-FFF2-40B4-BE49-F238E27FC236}">
                <a16:creationId xmlns:a16="http://schemas.microsoft.com/office/drawing/2014/main" id="{95726E9F-2A7D-40E6-AF23-87229D8FDCA1}"/>
              </a:ext>
            </a:extLst>
          </p:cNvPr>
          <p:cNvSpPr>
            <a:spLocks noGrp="1"/>
          </p:cNvSpPr>
          <p:nvPr>
            <p:ph type="sldNum" sz="quarter" idx="12"/>
          </p:nvPr>
        </p:nvSpPr>
        <p:spPr/>
        <p:txBody>
          <a:bodyPr/>
          <a:lstStyle>
            <a:lvl1pPr>
              <a:defRPr/>
            </a:lvl1pPr>
          </a:lstStyle>
          <a:p>
            <a:fld id="{F56713E9-7361-4CE1-8158-707212833509}" type="slidenum">
              <a:rPr lang="ja-JP" altLang="en-US"/>
              <a:pPr/>
              <a:t>‹#›</a:t>
            </a:fld>
            <a:endParaRPr lang="ja-JP" altLang="en-US"/>
          </a:p>
        </p:txBody>
      </p:sp>
    </p:spTree>
    <p:extLst>
      <p:ext uri="{BB962C8B-B14F-4D97-AF65-F5344CB8AC3E}">
        <p14:creationId xmlns:p14="http://schemas.microsoft.com/office/powerpoint/2010/main" val="1289180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a:prstGeom prst="rect">
            <a:avLst/>
          </a:prstGeom>
        </p:spPr>
        <p:txBody>
          <a:bodyPr/>
          <a:lstStyle/>
          <a:p>
            <a:r>
              <a:rPr lang="ja-JP" altLang="en-US"/>
              <a:t>マスター タイトルの書式設定</a:t>
            </a:r>
            <a:endParaRPr lang="en-US" dirty="0"/>
          </a:p>
        </p:txBody>
      </p:sp>
      <p:sp>
        <p:nvSpPr>
          <p:cNvPr id="3" name="Date Placeholder 2">
            <a:extLst>
              <a:ext uri="{FF2B5EF4-FFF2-40B4-BE49-F238E27FC236}">
                <a16:creationId xmlns:a16="http://schemas.microsoft.com/office/drawing/2014/main" id="{598B094B-B1B1-4B28-9051-9D2793FF4BD3}"/>
              </a:ext>
            </a:extLst>
          </p:cNvPr>
          <p:cNvSpPr>
            <a:spLocks noGrp="1"/>
          </p:cNvSpPr>
          <p:nvPr>
            <p:ph type="dt" sz="half" idx="10"/>
          </p:nvPr>
        </p:nvSpPr>
        <p:spPr/>
        <p:txBody>
          <a:bodyPr/>
          <a:lstStyle>
            <a:lvl1pPr>
              <a:defRPr/>
            </a:lvl1pPr>
          </a:lstStyle>
          <a:p>
            <a:pPr>
              <a:defRPr/>
            </a:pPr>
            <a:fld id="{FF20DA8E-4373-49A6-8FFD-84D681736846}" type="datetime1">
              <a:rPr lang="ja-JP" altLang="en-US"/>
              <a:pPr>
                <a:defRPr/>
              </a:pPr>
              <a:t>2019/3/4</a:t>
            </a:fld>
            <a:endParaRPr lang="ja-JP" altLang="en-US"/>
          </a:p>
        </p:txBody>
      </p:sp>
      <p:sp>
        <p:nvSpPr>
          <p:cNvPr id="4" name="Footer Placeholder 3">
            <a:extLst>
              <a:ext uri="{FF2B5EF4-FFF2-40B4-BE49-F238E27FC236}">
                <a16:creationId xmlns:a16="http://schemas.microsoft.com/office/drawing/2014/main" id="{4FE8AF89-9A62-4ABA-9BF9-9D7FF466E30F}"/>
              </a:ext>
            </a:extLst>
          </p:cNvPr>
          <p:cNvSpPr>
            <a:spLocks noGrp="1"/>
          </p:cNvSpPr>
          <p:nvPr>
            <p:ph type="ftr" sz="quarter" idx="11"/>
          </p:nvPr>
        </p:nvSpPr>
        <p:spPr/>
        <p:txBody>
          <a:bodyPr/>
          <a:lstStyle>
            <a:lvl1pPr>
              <a:defRPr/>
            </a:lvl1pPr>
          </a:lstStyle>
          <a:p>
            <a:pPr>
              <a:defRPr/>
            </a:pPr>
            <a:endParaRPr lang="ja-JP" altLang="en-US"/>
          </a:p>
        </p:txBody>
      </p:sp>
      <p:sp>
        <p:nvSpPr>
          <p:cNvPr id="5" name="Slide Number Placeholder 4">
            <a:extLst>
              <a:ext uri="{FF2B5EF4-FFF2-40B4-BE49-F238E27FC236}">
                <a16:creationId xmlns:a16="http://schemas.microsoft.com/office/drawing/2014/main" id="{3570258D-C883-446C-8C2F-9858C1467477}"/>
              </a:ext>
            </a:extLst>
          </p:cNvPr>
          <p:cNvSpPr>
            <a:spLocks noGrp="1"/>
          </p:cNvSpPr>
          <p:nvPr>
            <p:ph type="sldNum" sz="quarter" idx="12"/>
          </p:nvPr>
        </p:nvSpPr>
        <p:spPr/>
        <p:txBody>
          <a:bodyPr/>
          <a:lstStyle>
            <a:lvl1pPr>
              <a:defRPr/>
            </a:lvl1pPr>
          </a:lstStyle>
          <a:p>
            <a:fld id="{F92A2862-AC5F-4041-BA14-5795D5BC8B40}" type="slidenum">
              <a:rPr lang="ja-JP" altLang="en-US"/>
              <a:pPr/>
              <a:t>‹#›</a:t>
            </a:fld>
            <a:endParaRPr lang="ja-JP" altLang="en-US"/>
          </a:p>
        </p:txBody>
      </p:sp>
    </p:spTree>
    <p:extLst>
      <p:ext uri="{BB962C8B-B14F-4D97-AF65-F5344CB8AC3E}">
        <p14:creationId xmlns:p14="http://schemas.microsoft.com/office/powerpoint/2010/main" val="2343642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C27FC2-67BD-41FF-BF84-87DDFA060F9D}"/>
              </a:ext>
            </a:extLst>
          </p:cNvPr>
          <p:cNvSpPr>
            <a:spLocks noGrp="1"/>
          </p:cNvSpPr>
          <p:nvPr>
            <p:ph type="dt" sz="half" idx="10"/>
          </p:nvPr>
        </p:nvSpPr>
        <p:spPr/>
        <p:txBody>
          <a:bodyPr/>
          <a:lstStyle>
            <a:lvl1pPr>
              <a:defRPr/>
            </a:lvl1pPr>
          </a:lstStyle>
          <a:p>
            <a:pPr>
              <a:defRPr/>
            </a:pPr>
            <a:fld id="{BCA2C74F-ED07-42DC-BF95-82E41893B85A}" type="datetime1">
              <a:rPr lang="ja-JP" altLang="en-US"/>
              <a:pPr>
                <a:defRPr/>
              </a:pPr>
              <a:t>2019/3/4</a:t>
            </a:fld>
            <a:endParaRPr lang="ja-JP" altLang="en-US"/>
          </a:p>
        </p:txBody>
      </p:sp>
      <p:sp>
        <p:nvSpPr>
          <p:cNvPr id="3" name="Footer Placeholder 2">
            <a:extLst>
              <a:ext uri="{FF2B5EF4-FFF2-40B4-BE49-F238E27FC236}">
                <a16:creationId xmlns:a16="http://schemas.microsoft.com/office/drawing/2014/main" id="{E1E97181-ED99-47AB-8F2E-7787FA51176F}"/>
              </a:ext>
            </a:extLst>
          </p:cNvPr>
          <p:cNvSpPr>
            <a:spLocks noGrp="1"/>
          </p:cNvSpPr>
          <p:nvPr>
            <p:ph type="ftr" sz="quarter" idx="11"/>
          </p:nvPr>
        </p:nvSpPr>
        <p:spPr/>
        <p:txBody>
          <a:bodyPr/>
          <a:lstStyle>
            <a:lvl1pPr>
              <a:defRPr/>
            </a:lvl1pPr>
          </a:lstStyle>
          <a:p>
            <a:pPr>
              <a:defRPr/>
            </a:pPr>
            <a:endParaRPr lang="ja-JP" altLang="en-US"/>
          </a:p>
        </p:txBody>
      </p:sp>
      <p:sp>
        <p:nvSpPr>
          <p:cNvPr id="4" name="Slide Number Placeholder 3">
            <a:extLst>
              <a:ext uri="{FF2B5EF4-FFF2-40B4-BE49-F238E27FC236}">
                <a16:creationId xmlns:a16="http://schemas.microsoft.com/office/drawing/2014/main" id="{5BC8E9A0-2BC3-4E28-B1F6-85D745032F48}"/>
              </a:ext>
            </a:extLst>
          </p:cNvPr>
          <p:cNvSpPr>
            <a:spLocks noGrp="1"/>
          </p:cNvSpPr>
          <p:nvPr>
            <p:ph type="sldNum" sz="quarter" idx="12"/>
          </p:nvPr>
        </p:nvSpPr>
        <p:spPr/>
        <p:txBody>
          <a:bodyPr/>
          <a:lstStyle>
            <a:lvl1pPr>
              <a:defRPr/>
            </a:lvl1pPr>
          </a:lstStyle>
          <a:p>
            <a:fld id="{3B34FD6F-F341-40D4-AD39-83CEACA214F5}" type="slidenum">
              <a:rPr lang="ja-JP" altLang="en-US"/>
              <a:pPr/>
              <a:t>‹#›</a:t>
            </a:fld>
            <a:endParaRPr lang="ja-JP" altLang="en-US"/>
          </a:p>
        </p:txBody>
      </p:sp>
    </p:spTree>
    <p:extLst>
      <p:ext uri="{BB962C8B-B14F-4D97-AF65-F5344CB8AC3E}">
        <p14:creationId xmlns:p14="http://schemas.microsoft.com/office/powerpoint/2010/main" val="2463912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a:prstGeom prst="rect">
            <a:avLst/>
          </a:prstGeo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BE3A8D8D-1C9D-4CBC-BEFD-22E4C15ECDFD}"/>
              </a:ext>
            </a:extLst>
          </p:cNvPr>
          <p:cNvSpPr>
            <a:spLocks noGrp="1"/>
          </p:cNvSpPr>
          <p:nvPr>
            <p:ph type="dt" sz="half" idx="10"/>
          </p:nvPr>
        </p:nvSpPr>
        <p:spPr/>
        <p:txBody>
          <a:bodyPr/>
          <a:lstStyle>
            <a:lvl1pPr>
              <a:defRPr/>
            </a:lvl1pPr>
          </a:lstStyle>
          <a:p>
            <a:pPr>
              <a:defRPr/>
            </a:pPr>
            <a:fld id="{56684B82-71FE-4210-930A-7CC5487B75EE}" type="datetime1">
              <a:rPr lang="ja-JP" altLang="en-US"/>
              <a:pPr>
                <a:defRPr/>
              </a:pPr>
              <a:t>2019/3/4</a:t>
            </a:fld>
            <a:endParaRPr lang="ja-JP" altLang="en-US"/>
          </a:p>
        </p:txBody>
      </p:sp>
      <p:sp>
        <p:nvSpPr>
          <p:cNvPr id="6" name="Footer Placeholder 5">
            <a:extLst>
              <a:ext uri="{FF2B5EF4-FFF2-40B4-BE49-F238E27FC236}">
                <a16:creationId xmlns:a16="http://schemas.microsoft.com/office/drawing/2014/main" id="{7914FFA5-57E4-44C3-8F61-0EF796F4C4B7}"/>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6">
            <a:extLst>
              <a:ext uri="{FF2B5EF4-FFF2-40B4-BE49-F238E27FC236}">
                <a16:creationId xmlns:a16="http://schemas.microsoft.com/office/drawing/2014/main" id="{82F7FF70-DB41-4B26-AACA-8A2AFA1A4F03}"/>
              </a:ext>
            </a:extLst>
          </p:cNvPr>
          <p:cNvSpPr>
            <a:spLocks noGrp="1"/>
          </p:cNvSpPr>
          <p:nvPr>
            <p:ph type="sldNum" sz="quarter" idx="12"/>
          </p:nvPr>
        </p:nvSpPr>
        <p:spPr/>
        <p:txBody>
          <a:bodyPr/>
          <a:lstStyle>
            <a:lvl1pPr>
              <a:defRPr/>
            </a:lvl1pPr>
          </a:lstStyle>
          <a:p>
            <a:fld id="{12C28904-DDC5-416A-841E-374A5288E2CB}" type="slidenum">
              <a:rPr lang="ja-JP" altLang="en-US"/>
              <a:pPr/>
              <a:t>‹#›</a:t>
            </a:fld>
            <a:endParaRPr lang="ja-JP" altLang="en-US"/>
          </a:p>
        </p:txBody>
      </p:sp>
    </p:spTree>
    <p:extLst>
      <p:ext uri="{BB962C8B-B14F-4D97-AF65-F5344CB8AC3E}">
        <p14:creationId xmlns:p14="http://schemas.microsoft.com/office/powerpoint/2010/main" val="696330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a:prstGeom prst="rect">
            <a:avLst/>
          </a:prstGeo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849FE066-D818-4587-94F0-452FDA458F9B}"/>
              </a:ext>
            </a:extLst>
          </p:cNvPr>
          <p:cNvSpPr>
            <a:spLocks noGrp="1"/>
          </p:cNvSpPr>
          <p:nvPr>
            <p:ph type="dt" sz="half" idx="10"/>
          </p:nvPr>
        </p:nvSpPr>
        <p:spPr/>
        <p:txBody>
          <a:bodyPr/>
          <a:lstStyle>
            <a:lvl1pPr>
              <a:defRPr/>
            </a:lvl1pPr>
          </a:lstStyle>
          <a:p>
            <a:pPr>
              <a:defRPr/>
            </a:pPr>
            <a:fld id="{878B7009-453E-4D56-B83C-2D0D650160B9}" type="datetime1">
              <a:rPr lang="ja-JP" altLang="en-US"/>
              <a:pPr>
                <a:defRPr/>
              </a:pPr>
              <a:t>2019/3/4</a:t>
            </a:fld>
            <a:endParaRPr lang="ja-JP" altLang="en-US"/>
          </a:p>
        </p:txBody>
      </p:sp>
      <p:sp>
        <p:nvSpPr>
          <p:cNvPr id="6" name="Footer Placeholder 5">
            <a:extLst>
              <a:ext uri="{FF2B5EF4-FFF2-40B4-BE49-F238E27FC236}">
                <a16:creationId xmlns:a16="http://schemas.microsoft.com/office/drawing/2014/main" id="{E58D8918-B680-4A59-99C4-EF73CFF14187}"/>
              </a:ext>
            </a:extLst>
          </p:cNvPr>
          <p:cNvSpPr>
            <a:spLocks noGrp="1"/>
          </p:cNvSpPr>
          <p:nvPr>
            <p:ph type="ftr" sz="quarter" idx="11"/>
          </p:nvPr>
        </p:nvSpPr>
        <p:spPr/>
        <p:txBody>
          <a:bodyPr/>
          <a:lstStyle>
            <a:lvl1pPr>
              <a:defRPr/>
            </a:lvl1pPr>
          </a:lstStyle>
          <a:p>
            <a:pPr>
              <a:defRPr/>
            </a:pPr>
            <a:endParaRPr lang="ja-JP" altLang="en-US"/>
          </a:p>
        </p:txBody>
      </p:sp>
      <p:sp>
        <p:nvSpPr>
          <p:cNvPr id="7" name="Slide Number Placeholder 6">
            <a:extLst>
              <a:ext uri="{FF2B5EF4-FFF2-40B4-BE49-F238E27FC236}">
                <a16:creationId xmlns:a16="http://schemas.microsoft.com/office/drawing/2014/main" id="{2E48D2DF-E5CD-4BC5-964A-33C6555542B7}"/>
              </a:ext>
            </a:extLst>
          </p:cNvPr>
          <p:cNvSpPr>
            <a:spLocks noGrp="1"/>
          </p:cNvSpPr>
          <p:nvPr>
            <p:ph type="sldNum" sz="quarter" idx="12"/>
          </p:nvPr>
        </p:nvSpPr>
        <p:spPr/>
        <p:txBody>
          <a:bodyPr/>
          <a:lstStyle>
            <a:lvl1pPr>
              <a:defRPr/>
            </a:lvl1pPr>
          </a:lstStyle>
          <a:p>
            <a:fld id="{DC7B1E4F-024D-4E1C-9F91-401328D44E70}" type="slidenum">
              <a:rPr lang="ja-JP" altLang="en-US"/>
              <a:pPr/>
              <a:t>‹#›</a:t>
            </a:fld>
            <a:endParaRPr lang="ja-JP" altLang="en-US"/>
          </a:p>
        </p:txBody>
      </p:sp>
    </p:spTree>
    <p:extLst>
      <p:ext uri="{BB962C8B-B14F-4D97-AF65-F5344CB8AC3E}">
        <p14:creationId xmlns:p14="http://schemas.microsoft.com/office/powerpoint/2010/main" val="2772304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5FBFF"/>
            </a:gs>
            <a:gs pos="74001">
              <a:srgbClr val="A2DEFE"/>
            </a:gs>
            <a:gs pos="83000">
              <a:srgbClr val="A2DEFE"/>
            </a:gs>
            <a:gs pos="100000">
              <a:srgbClr val="C1E9FE"/>
            </a:gs>
          </a:gsLst>
          <a:lin ang="5400000" scaled="1"/>
        </a:gradFill>
        <a:effectLst/>
      </p:bgPr>
    </p:bg>
    <p:spTree>
      <p:nvGrpSpPr>
        <p:cNvPr id="1" name=""/>
        <p:cNvGrpSpPr/>
        <p:nvPr/>
      </p:nvGrpSpPr>
      <p:grpSpPr>
        <a:xfrm>
          <a:off x="0" y="0"/>
          <a:ext cx="0" cy="0"/>
          <a:chOff x="0" y="0"/>
          <a:chExt cx="0" cy="0"/>
        </a:xfrm>
      </p:grpSpPr>
      <p:grpSp>
        <p:nvGrpSpPr>
          <p:cNvPr id="1026" name="Group 6">
            <a:extLst>
              <a:ext uri="{FF2B5EF4-FFF2-40B4-BE49-F238E27FC236}">
                <a16:creationId xmlns:a16="http://schemas.microsoft.com/office/drawing/2014/main" id="{8279CC35-992A-492A-AAB3-05BFC89929A7}"/>
              </a:ext>
            </a:extLst>
          </p:cNvPr>
          <p:cNvGrpSpPr>
            <a:grpSpLocks/>
          </p:cNvGrpSpPr>
          <p:nvPr/>
        </p:nvGrpSpPr>
        <p:grpSpPr bwMode="auto">
          <a:xfrm>
            <a:off x="0" y="-7938"/>
            <a:ext cx="12192000" cy="6865938"/>
            <a:chOff x="0" y="-8467"/>
            <a:chExt cx="12192000" cy="6866467"/>
          </a:xfrm>
        </p:grpSpPr>
        <p:cxnSp>
          <p:nvCxnSpPr>
            <p:cNvPr id="20" name="Straight Connector 19">
              <a:extLst>
                <a:ext uri="{FF2B5EF4-FFF2-40B4-BE49-F238E27FC236}">
                  <a16:creationId xmlns:a16="http://schemas.microsoft.com/office/drawing/2014/main" id="{1AC16F3D-9266-404D-A4A4-2FEEEDAF2F34}"/>
                </a:ext>
              </a:extLst>
            </p:cNvPr>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6CB78EE3-B3F4-40F1-8201-710E3CB4A565}"/>
                </a:ext>
              </a:extLst>
            </p:cNvPr>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a:extLst>
                <a:ext uri="{FF2B5EF4-FFF2-40B4-BE49-F238E27FC236}">
                  <a16:creationId xmlns:a16="http://schemas.microsoft.com/office/drawing/2014/main" id="{56AA5465-F572-48AC-B0B7-4B9CB3159FF1}"/>
                </a:ext>
              </a:extLst>
            </p:cNvPr>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a:extLst>
                <a:ext uri="{FF2B5EF4-FFF2-40B4-BE49-F238E27FC236}">
                  <a16:creationId xmlns:a16="http://schemas.microsoft.com/office/drawing/2014/main" id="{AB80C76C-F884-4740-8AD1-71D9D8765ACC}"/>
                </a:ext>
              </a:extLst>
            </p:cNvPr>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066BA59A-88D1-4218-84A6-0689664BA32E}"/>
                </a:ext>
              </a:extLst>
            </p:cNvPr>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a:extLst>
                <a:ext uri="{FF2B5EF4-FFF2-40B4-BE49-F238E27FC236}">
                  <a16:creationId xmlns:a16="http://schemas.microsoft.com/office/drawing/2014/main" id="{E0C0D5E7-C8D7-4029-8DD0-884B69BA066C}"/>
                </a:ext>
              </a:extLst>
            </p:cNvPr>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a:extLst>
                <a:ext uri="{FF2B5EF4-FFF2-40B4-BE49-F238E27FC236}">
                  <a16:creationId xmlns:a16="http://schemas.microsoft.com/office/drawing/2014/main" id="{8F712451-C998-46BC-9318-580DE3E8C75E}"/>
                </a:ext>
              </a:extLst>
            </p:cNvPr>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a:extLst>
                <a:ext uri="{FF2B5EF4-FFF2-40B4-BE49-F238E27FC236}">
                  <a16:creationId xmlns:a16="http://schemas.microsoft.com/office/drawing/2014/main" id="{78EAF037-172C-4537-8BE4-D46D6514FC63}"/>
                </a:ext>
              </a:extLst>
            </p:cNvPr>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87032410-2BE2-45E3-99EB-B75650F3F161}"/>
                </a:ext>
              </a:extLst>
            </p:cNvPr>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a:extLst>
                <a:ext uri="{FF2B5EF4-FFF2-40B4-BE49-F238E27FC236}">
                  <a16:creationId xmlns:a16="http://schemas.microsoft.com/office/drawing/2014/main" id="{D5AEB255-3709-492C-AEFD-8438220D1307}"/>
                </a:ext>
              </a:extLst>
            </p:cNvPr>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ext Placeholder 2">
            <a:extLst>
              <a:ext uri="{FF2B5EF4-FFF2-40B4-BE49-F238E27FC236}">
                <a16:creationId xmlns:a16="http://schemas.microsoft.com/office/drawing/2014/main" id="{6C4B8F7C-D6C1-4870-8F5D-132969D25379}"/>
              </a:ext>
            </a:extLst>
          </p:cNvPr>
          <p:cNvSpPr>
            <a:spLocks noGrp="1"/>
          </p:cNvSpPr>
          <p:nvPr>
            <p:ph type="body" idx="1"/>
          </p:nvPr>
        </p:nvSpPr>
        <p:spPr bwMode="auto">
          <a:xfrm>
            <a:off x="677863" y="2160588"/>
            <a:ext cx="8596312"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ltLang="ja-JP"/>
          </a:p>
        </p:txBody>
      </p:sp>
      <p:sp>
        <p:nvSpPr>
          <p:cNvPr id="4" name="Date Placeholder 3">
            <a:extLst>
              <a:ext uri="{FF2B5EF4-FFF2-40B4-BE49-F238E27FC236}">
                <a16:creationId xmlns:a16="http://schemas.microsoft.com/office/drawing/2014/main" id="{708B56AF-4E63-4F96-8EFA-85E3C393B5DD}"/>
              </a:ext>
            </a:extLst>
          </p:cNvPr>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ea typeface="+mn-ea"/>
                <a:cs typeface="+mn-cs"/>
              </a:defRPr>
            </a:lvl1pPr>
          </a:lstStyle>
          <a:p>
            <a:pPr>
              <a:defRPr/>
            </a:pPr>
            <a:fld id="{680F6722-0679-47FC-A830-6305A69D0E3F}" type="datetime1">
              <a:rPr lang="ja-JP" altLang="en-US"/>
              <a:pPr>
                <a:defRPr/>
              </a:pPr>
              <a:t>2019/3/4</a:t>
            </a:fld>
            <a:endParaRPr lang="ja-JP" altLang="en-US"/>
          </a:p>
        </p:txBody>
      </p:sp>
      <p:sp>
        <p:nvSpPr>
          <p:cNvPr id="5" name="Footer Placeholder 4">
            <a:extLst>
              <a:ext uri="{FF2B5EF4-FFF2-40B4-BE49-F238E27FC236}">
                <a16:creationId xmlns:a16="http://schemas.microsoft.com/office/drawing/2014/main" id="{8AD526FB-6531-46AC-B93C-6D598BBFBCDC}"/>
              </a:ext>
            </a:extLst>
          </p:cNvPr>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ea typeface="+mn-ea"/>
                <a:cs typeface="+mn-cs"/>
              </a:defRPr>
            </a:lvl1pPr>
          </a:lstStyle>
          <a:p>
            <a:pPr>
              <a:defRPr/>
            </a:pPr>
            <a:endParaRPr lang="ja-JP" altLang="en-US"/>
          </a:p>
        </p:txBody>
      </p:sp>
      <p:sp>
        <p:nvSpPr>
          <p:cNvPr id="6" name="Slide Number Placeholder 5">
            <a:extLst>
              <a:ext uri="{FF2B5EF4-FFF2-40B4-BE49-F238E27FC236}">
                <a16:creationId xmlns:a16="http://schemas.microsoft.com/office/drawing/2014/main" id="{9179AE6D-DA28-4517-B5D9-E574D90D4FEE}"/>
              </a:ext>
            </a:extLst>
          </p:cNvPr>
          <p:cNvSpPr>
            <a:spLocks noGrp="1"/>
          </p:cNvSpPr>
          <p:nvPr>
            <p:ph type="sldNum" sz="quarter" idx="4"/>
          </p:nvPr>
        </p:nvSpPr>
        <p:spPr>
          <a:xfrm>
            <a:off x="8589963" y="6042025"/>
            <a:ext cx="684212"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chemeClr val="accent1"/>
                </a:solidFill>
              </a:defRPr>
            </a:lvl1pPr>
          </a:lstStyle>
          <a:p>
            <a:fld id="{FE0B14CD-CECF-4BD1-8E01-F8C021830FAA}" type="slidenum">
              <a:rPr lang="ja-JP" altLang="en-US"/>
              <a:pPr/>
              <a:t>‹#›</a:t>
            </a:fld>
            <a:endParaRPr lang="ja-JP" altLang="en-US"/>
          </a:p>
        </p:txBody>
      </p:sp>
      <p:pic>
        <p:nvPicPr>
          <p:cNvPr id="1031" name="Picture 2">
            <a:extLst>
              <a:ext uri="{FF2B5EF4-FFF2-40B4-BE49-F238E27FC236}">
                <a16:creationId xmlns:a16="http://schemas.microsoft.com/office/drawing/2014/main" id="{CF06BDF0-21B4-4412-97D0-27CF5A093976}"/>
              </a:ext>
            </a:extLst>
          </p:cNvPr>
          <p:cNvPicPr>
            <a:picLocks noChangeAspect="1" noChangeArrowheads="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44463" y="144463"/>
            <a:ext cx="1533525" cy="1027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5512" r:id="rId1"/>
    <p:sldLayoutId id="2147485513" r:id="rId2"/>
    <p:sldLayoutId id="2147485514" r:id="rId3"/>
    <p:sldLayoutId id="2147485515" r:id="rId4"/>
    <p:sldLayoutId id="2147485516" r:id="rId5"/>
    <p:sldLayoutId id="2147485517" r:id="rId6"/>
    <p:sldLayoutId id="2147485518" r:id="rId7"/>
    <p:sldLayoutId id="2147485519" r:id="rId8"/>
    <p:sldLayoutId id="2147485520" r:id="rId9"/>
    <p:sldLayoutId id="2147485521" r:id="rId10"/>
    <p:sldLayoutId id="2147485522" r:id="rId11"/>
    <p:sldLayoutId id="2147485523" r:id="rId12"/>
    <p:sldLayoutId id="2147485524" r:id="rId13"/>
    <p:sldLayoutId id="2147485525" r:id="rId14"/>
    <p:sldLayoutId id="2147485526" r:id="rId15"/>
    <p:sldLayoutId id="2147485527" r:id="rId16"/>
  </p:sldLayoutIdLst>
  <p:hf hdr="0" ftr="0" dt="0"/>
  <p:txStyles>
    <p:titleStyle>
      <a:lvl1pPr algn="l" defTabSz="457200" rtl="0" eaLnBrk="0" fontAlgn="base" hangingPunct="0">
        <a:spcBef>
          <a:spcPct val="0"/>
        </a:spcBef>
        <a:spcAft>
          <a:spcPct val="0"/>
        </a:spcAft>
        <a:defRPr kumimoji="1" sz="3600" kern="1200">
          <a:solidFill>
            <a:schemeClr val="accent1"/>
          </a:solidFill>
          <a:latin typeface="+mj-lt"/>
          <a:ea typeface="+mj-ea"/>
          <a:cs typeface="メイリオ" pitchFamily="50" charset="-128"/>
        </a:defRPr>
      </a:lvl1pPr>
      <a:lvl2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2pPr>
      <a:lvl3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3pPr>
      <a:lvl4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4pPr>
      <a:lvl5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kern="1200">
          <a:solidFill>
            <a:srgbClr val="404040"/>
          </a:solidFill>
          <a:latin typeface="+mn-lt"/>
          <a:ea typeface="+mn-ea"/>
          <a:cs typeface="メイリオ" pitchFamily="50" charset="-128"/>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600" kern="1200">
          <a:solidFill>
            <a:srgbClr val="404040"/>
          </a:solidFill>
          <a:latin typeface="+mn-lt"/>
          <a:ea typeface="+mn-ea"/>
          <a:cs typeface="メイリオ" pitchFamily="50" charset="-128"/>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400" kern="1200">
          <a:solidFill>
            <a:srgbClr val="404040"/>
          </a:solidFill>
          <a:latin typeface="+mn-lt"/>
          <a:ea typeface="+mn-ea"/>
          <a:cs typeface="メイリオ" pitchFamily="50" charset="-128"/>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image" Target="../media/image7.e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png"/><Relationship Id="rId5" Type="http://schemas.openxmlformats.org/officeDocument/2006/relationships/image" Target="../media/image8.emf"/><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a:extLst>
              <a:ext uri="{FF2B5EF4-FFF2-40B4-BE49-F238E27FC236}">
                <a16:creationId xmlns:a16="http://schemas.microsoft.com/office/drawing/2014/main" id="{8D164919-EC2A-47EE-B9AA-705F70AB2E77}"/>
              </a:ext>
            </a:extLst>
          </p:cNvPr>
          <p:cNvSpPr>
            <a:spLocks noGrp="1"/>
          </p:cNvSpPr>
          <p:nvPr>
            <p:ph type="ctrTitle"/>
          </p:nvPr>
        </p:nvSpPr>
        <p:spPr bwMode="auto">
          <a:xfrm>
            <a:off x="386917" y="4234294"/>
            <a:ext cx="9993312" cy="1006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ctr"/>
            <a:br>
              <a:rPr lang="en-US" altLang="ja-JP" sz="1800" dirty="0"/>
            </a:br>
            <a:br>
              <a:rPr lang="en-US" altLang="ja-JP" sz="1800" dirty="0"/>
            </a:br>
            <a:r>
              <a:rPr lang="ja-JP" altLang="en-US" sz="3600" b="1" dirty="0">
                <a:solidFill>
                  <a:srgbClr val="000000"/>
                </a:solidFill>
              </a:rPr>
              <a:t>国際ロータリー第</a:t>
            </a:r>
            <a:r>
              <a:rPr lang="en-US" altLang="ja-JP" sz="3600" b="1" dirty="0">
                <a:solidFill>
                  <a:srgbClr val="000000"/>
                </a:solidFill>
              </a:rPr>
              <a:t>2650</a:t>
            </a:r>
            <a:r>
              <a:rPr lang="ja-JP" altLang="en-US" sz="3600" b="1" dirty="0">
                <a:solidFill>
                  <a:srgbClr val="000000"/>
                </a:solidFill>
              </a:rPr>
              <a:t>地区</a:t>
            </a:r>
            <a:br>
              <a:rPr lang="en-US" altLang="ja-JP" sz="3600" b="1" dirty="0">
                <a:solidFill>
                  <a:srgbClr val="000000"/>
                </a:solidFill>
              </a:rPr>
            </a:br>
            <a:r>
              <a:rPr lang="ja-JP" altLang="en-US" sz="3600" b="1" dirty="0">
                <a:solidFill>
                  <a:srgbClr val="000000"/>
                </a:solidFill>
              </a:rPr>
              <a:t>会員増強アクション会議</a:t>
            </a:r>
            <a:br>
              <a:rPr lang="en-US" altLang="ja-JP" sz="3600" b="1" dirty="0">
                <a:solidFill>
                  <a:srgbClr val="000000"/>
                </a:solidFill>
              </a:rPr>
            </a:br>
            <a:br>
              <a:rPr lang="en-US" altLang="ja-JP" sz="2800" dirty="0">
                <a:solidFill>
                  <a:srgbClr val="000000"/>
                </a:solidFill>
              </a:rPr>
            </a:br>
            <a:br>
              <a:rPr lang="en-US" altLang="ja-JP" sz="2800" dirty="0">
                <a:solidFill>
                  <a:srgbClr val="000000"/>
                </a:solidFill>
              </a:rPr>
            </a:br>
            <a:r>
              <a:rPr lang="ja-JP" altLang="en-US" sz="6600" b="1">
                <a:solidFill>
                  <a:srgbClr val="000000"/>
                </a:solidFill>
              </a:rPr>
              <a:t>会員増強について</a:t>
            </a:r>
            <a:endParaRPr lang="ja-JP" altLang="en-US" sz="6600" b="1" dirty="0">
              <a:solidFill>
                <a:srgbClr val="000000"/>
              </a:solidFill>
            </a:endParaRPr>
          </a:p>
        </p:txBody>
      </p:sp>
      <p:sp>
        <p:nvSpPr>
          <p:cNvPr id="18435" name="サブタイトル 2">
            <a:extLst>
              <a:ext uri="{FF2B5EF4-FFF2-40B4-BE49-F238E27FC236}">
                <a16:creationId xmlns:a16="http://schemas.microsoft.com/office/drawing/2014/main" id="{61B157CC-599D-4395-8AA1-0AC3D56FAED3}"/>
              </a:ext>
            </a:extLst>
          </p:cNvPr>
          <p:cNvSpPr>
            <a:spLocks noGrp="1"/>
          </p:cNvSpPr>
          <p:nvPr>
            <p:ph type="subTitle" idx="1"/>
          </p:nvPr>
        </p:nvSpPr>
        <p:spPr>
          <a:xfrm>
            <a:off x="979488" y="4876800"/>
            <a:ext cx="10469562" cy="1543050"/>
          </a:xfrm>
        </p:spPr>
        <p:txBody>
          <a:bodyPr/>
          <a:lstStyle/>
          <a:p>
            <a:r>
              <a:rPr lang="ja-JP" altLang="en-US" dirty="0">
                <a:solidFill>
                  <a:schemeClr val="tx2"/>
                </a:solidFill>
              </a:rPr>
              <a:t>　　　</a:t>
            </a:r>
            <a:r>
              <a:rPr lang="ja-JP" altLang="en-US" sz="2400" b="1" dirty="0">
                <a:solidFill>
                  <a:schemeClr val="tx2"/>
                </a:solidFill>
              </a:rPr>
              <a:t>国際ロータリー</a:t>
            </a:r>
            <a:endParaRPr lang="en-US" altLang="ja-JP" sz="2400" b="1" dirty="0">
              <a:solidFill>
                <a:schemeClr val="tx2"/>
              </a:solidFill>
            </a:endParaRPr>
          </a:p>
          <a:p>
            <a:r>
              <a:rPr lang="ja-JP" altLang="en-US" sz="2400" b="1" dirty="0">
                <a:solidFill>
                  <a:schemeClr val="tx2"/>
                </a:solidFill>
              </a:rPr>
              <a:t>　　　　</a:t>
            </a:r>
            <a:r>
              <a:rPr lang="en-US" altLang="ja-JP" sz="2400" b="1" dirty="0">
                <a:solidFill>
                  <a:schemeClr val="tx2"/>
                </a:solidFill>
              </a:rPr>
              <a:t>2018-21</a:t>
            </a:r>
            <a:r>
              <a:rPr lang="ja-JP" altLang="en-US" sz="2400" b="1" dirty="0">
                <a:solidFill>
                  <a:schemeClr val="tx2"/>
                </a:solidFill>
              </a:rPr>
              <a:t>年度 ロータリーコーディネーター 第</a:t>
            </a:r>
            <a:r>
              <a:rPr lang="en-US" altLang="ja-JP" sz="2400" b="1" dirty="0">
                <a:solidFill>
                  <a:schemeClr val="tx2"/>
                </a:solidFill>
              </a:rPr>
              <a:t>3</a:t>
            </a:r>
            <a:r>
              <a:rPr lang="ja-JP" altLang="en-US" sz="2400" b="1" dirty="0">
                <a:solidFill>
                  <a:schemeClr val="tx2"/>
                </a:solidFill>
              </a:rPr>
              <a:t>ゾーン　　　　　　　　　　　　　　　　　　　　　　　高島　凱夫</a:t>
            </a:r>
            <a:r>
              <a:rPr lang="en-US" altLang="ja-JP" sz="2400" b="1" dirty="0">
                <a:solidFill>
                  <a:schemeClr val="tx2"/>
                </a:solidFill>
              </a:rPr>
              <a:t>(</a:t>
            </a:r>
            <a:r>
              <a:rPr lang="ja-JP" altLang="en-US" sz="2400" b="1" dirty="0">
                <a:solidFill>
                  <a:schemeClr val="tx2"/>
                </a:solidFill>
              </a:rPr>
              <a:t>大阪中之島ロータリークラブ</a:t>
            </a:r>
            <a:r>
              <a:rPr lang="en-US" altLang="ja-JP" sz="2400" b="1" dirty="0">
                <a:solidFill>
                  <a:schemeClr val="tx2"/>
                </a:solidFill>
              </a:rPr>
              <a:t>)</a:t>
            </a:r>
            <a:endParaRPr lang="ja-JP" altLang="en-US" sz="2400" b="1" dirty="0">
              <a:solidFill>
                <a:schemeClr val="tx2"/>
              </a:solidFill>
            </a:endParaRPr>
          </a:p>
        </p:txBody>
      </p:sp>
      <p:pic>
        <p:nvPicPr>
          <p:cNvPr id="18436" name="Picture 6" descr="Z:\泉年度共有\rotaryマーク(新)\Wordなどに使えるPNGデータ\RotaryMBS_RGB.png">
            <a:extLst>
              <a:ext uri="{FF2B5EF4-FFF2-40B4-BE49-F238E27FC236}">
                <a16:creationId xmlns:a16="http://schemas.microsoft.com/office/drawing/2014/main" id="{F461BFCC-4F1E-44C0-A280-3754F4B03F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863" y="5557838"/>
            <a:ext cx="26797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1">
            <a:extLst>
              <a:ext uri="{FF2B5EF4-FFF2-40B4-BE49-F238E27FC236}">
                <a16:creationId xmlns:a16="http://schemas.microsoft.com/office/drawing/2014/main" id="{A3C4A622-D5F0-45EF-B44B-AE32321EAAE3}"/>
              </a:ext>
            </a:extLst>
          </p:cNvPr>
          <p:cNvSpPr>
            <a:spLocks noGrp="1" noChangeArrowheads="1"/>
          </p:cNvSpPr>
          <p:nvPr>
            <p:ph type="title"/>
          </p:nvPr>
        </p:nvSpPr>
        <p:spPr bwMode="auto">
          <a:xfrm>
            <a:off x="2036763" y="357188"/>
            <a:ext cx="7432675" cy="6080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ormAutofit fontScale="90000"/>
          </a:bodyPr>
          <a:lstStyle/>
          <a:p>
            <a:pPr eaLnBrk="1" hangingPunct="1"/>
            <a:r>
              <a:rPr lang="ja-JP" altLang="en-US" sz="4000" b="1">
                <a:solidFill>
                  <a:srgbClr val="000000"/>
                </a:solidFill>
                <a:latin typeface="Arial Narrow" panose="020B0606020202030204" pitchFamily="34" charset="0"/>
              </a:rPr>
              <a:t>会員減少傾向の原因　その２</a:t>
            </a:r>
            <a:endParaRPr lang="ja-JP" altLang="en-US" sz="4000" b="1">
              <a:solidFill>
                <a:schemeClr val="bg1"/>
              </a:solidFill>
              <a:latin typeface="Arial Narrow" panose="020B0606020202030204" pitchFamily="34" charset="0"/>
            </a:endParaRPr>
          </a:p>
        </p:txBody>
      </p:sp>
      <p:sp>
        <p:nvSpPr>
          <p:cNvPr id="6" name="コンテンツ プレースホルダ 5">
            <a:extLst>
              <a:ext uri="{FF2B5EF4-FFF2-40B4-BE49-F238E27FC236}">
                <a16:creationId xmlns:a16="http://schemas.microsoft.com/office/drawing/2014/main" id="{29732F07-6543-4E37-80D4-03D947C0994F}"/>
              </a:ext>
            </a:extLst>
          </p:cNvPr>
          <p:cNvSpPr>
            <a:spLocks noGrp="1"/>
          </p:cNvSpPr>
          <p:nvPr>
            <p:ph idx="1"/>
          </p:nvPr>
        </p:nvSpPr>
        <p:spPr>
          <a:xfrm>
            <a:off x="866775" y="763588"/>
            <a:ext cx="10533063" cy="5913437"/>
          </a:xfrm>
          <a:ln w="25400">
            <a:noFill/>
            <a:miter lim="800000"/>
            <a:headEnd/>
            <a:tailEnd/>
          </a:ln>
        </p:spPr>
        <p:txBody>
          <a:bodyPr rtlCol="0">
            <a:normAutofit fontScale="25000" lnSpcReduction="20000"/>
          </a:bodyPr>
          <a:lstStyle/>
          <a:p>
            <a:pPr eaLnBrk="1" fontAlgn="auto" hangingPunct="1">
              <a:spcAft>
                <a:spcPts val="0"/>
              </a:spcAft>
              <a:buFontTx/>
              <a:buNone/>
              <a:defRPr/>
            </a:pPr>
            <a:endParaRPr lang="en-US" altLang="ja-JP" sz="1000" b="1" dirty="0">
              <a:latin typeface="Georgia" pitchFamily="18" charset="0"/>
            </a:endParaRPr>
          </a:p>
          <a:p>
            <a:pPr eaLnBrk="1" fontAlgn="auto" hangingPunct="1">
              <a:spcAft>
                <a:spcPts val="0"/>
              </a:spcAft>
              <a:buFontTx/>
              <a:buNone/>
              <a:defRPr/>
            </a:pPr>
            <a:endParaRPr lang="en-US" altLang="ja-JP" sz="4600" b="1" dirty="0">
              <a:solidFill>
                <a:schemeClr val="accent4">
                  <a:lumMod val="75000"/>
                </a:schemeClr>
              </a:solidFill>
              <a:latin typeface="+mj-ea"/>
              <a:ea typeface="+mj-ea"/>
            </a:endParaRPr>
          </a:p>
          <a:p>
            <a:pPr eaLnBrk="1" fontAlgn="auto" hangingPunct="1">
              <a:spcAft>
                <a:spcPts val="0"/>
              </a:spcAft>
              <a:buFont typeface="Wingdings 3" panose="05040102010807070707" pitchFamily="18" charset="2"/>
              <a:buNone/>
              <a:defRPr/>
            </a:pPr>
            <a:r>
              <a:rPr lang="ja-JP" altLang="en-US" sz="16000" b="1" dirty="0">
                <a:solidFill>
                  <a:srgbClr val="000000"/>
                </a:solidFill>
                <a:latin typeface="+mj-ea"/>
                <a:ea typeface="+mj-ea"/>
              </a:rPr>
              <a:t>４．経済的な問題</a:t>
            </a:r>
            <a:endParaRPr lang="en-US" altLang="ja-JP" sz="16000" b="1" dirty="0">
              <a:solidFill>
                <a:srgbClr val="000000"/>
              </a:solidFill>
              <a:latin typeface="+mj-ea"/>
              <a:ea typeface="+mj-ea"/>
            </a:endParaRPr>
          </a:p>
          <a:p>
            <a:pPr eaLnBrk="1" fontAlgn="auto" hangingPunct="1">
              <a:spcAft>
                <a:spcPts val="0"/>
              </a:spcAft>
              <a:buFont typeface="Wingdings 3" panose="05040102010807070707" pitchFamily="18" charset="2"/>
              <a:buNone/>
              <a:defRPr/>
            </a:pPr>
            <a:r>
              <a:rPr lang="ja-JP" altLang="en-US" sz="16000" b="1" dirty="0">
                <a:solidFill>
                  <a:srgbClr val="000000"/>
                </a:solidFill>
                <a:latin typeface="+mj-ea"/>
                <a:ea typeface="+mj-ea"/>
              </a:rPr>
              <a:t>　　</a:t>
            </a:r>
            <a:r>
              <a:rPr lang="ja-JP" altLang="en-US" sz="11200" b="1" dirty="0">
                <a:solidFill>
                  <a:srgbClr val="000000"/>
                </a:solidFill>
                <a:latin typeface="+mj-ea"/>
                <a:ea typeface="+mj-ea"/>
              </a:rPr>
              <a:t>・会費その他の経費が負担</a:t>
            </a:r>
            <a:r>
              <a:rPr lang="en-US" altLang="ja-JP" sz="11200" b="1" dirty="0">
                <a:solidFill>
                  <a:srgbClr val="000000"/>
                </a:solidFill>
                <a:latin typeface="+mj-ea"/>
                <a:ea typeface="+mj-ea"/>
              </a:rPr>
              <a:t>…</a:t>
            </a:r>
            <a:r>
              <a:rPr lang="ja-JP" altLang="en-US" sz="11200" b="1" dirty="0">
                <a:solidFill>
                  <a:srgbClr val="000000"/>
                </a:solidFill>
                <a:latin typeface="+mj-ea"/>
                <a:ea typeface="+mj-ea"/>
              </a:rPr>
              <a:t>金が掛かり過ぎる</a:t>
            </a:r>
            <a:endParaRPr lang="en-US" altLang="ja-JP" sz="11200" b="1" dirty="0">
              <a:solidFill>
                <a:srgbClr val="000000"/>
              </a:solidFill>
              <a:latin typeface="+mj-ea"/>
              <a:ea typeface="+mj-ea"/>
            </a:endParaRPr>
          </a:p>
          <a:p>
            <a:pPr eaLnBrk="1" fontAlgn="auto" hangingPunct="1">
              <a:spcAft>
                <a:spcPts val="0"/>
              </a:spcAft>
              <a:buFont typeface="Wingdings 3" panose="05040102010807070707" pitchFamily="18" charset="2"/>
              <a:buNone/>
              <a:defRPr/>
            </a:pPr>
            <a:endParaRPr lang="en-US" altLang="ja-JP" sz="4800" b="1" dirty="0">
              <a:solidFill>
                <a:srgbClr val="000000"/>
              </a:solidFill>
              <a:latin typeface="+mj-ea"/>
              <a:ea typeface="+mj-ea"/>
            </a:endParaRPr>
          </a:p>
          <a:p>
            <a:pPr eaLnBrk="1" fontAlgn="auto" hangingPunct="1">
              <a:spcAft>
                <a:spcPts val="0"/>
              </a:spcAft>
              <a:buFont typeface="Wingdings 3" panose="05040102010807070707" pitchFamily="18" charset="2"/>
              <a:buNone/>
              <a:defRPr/>
            </a:pPr>
            <a:r>
              <a:rPr lang="ja-JP" altLang="en-US" sz="16000" b="1" dirty="0">
                <a:solidFill>
                  <a:srgbClr val="000000"/>
                </a:solidFill>
                <a:latin typeface="+mj-ea"/>
                <a:ea typeface="+mj-ea"/>
              </a:rPr>
              <a:t>５．ロータリーそれ自体の問題</a:t>
            </a:r>
            <a:endParaRPr lang="en-US" altLang="ja-JP" sz="16000" b="1" dirty="0">
              <a:solidFill>
                <a:srgbClr val="000000"/>
              </a:solidFill>
              <a:latin typeface="+mj-ea"/>
              <a:ea typeface="+mj-ea"/>
            </a:endParaRPr>
          </a:p>
          <a:p>
            <a:pPr eaLnBrk="1" fontAlgn="auto" hangingPunct="1">
              <a:spcAft>
                <a:spcPts val="0"/>
              </a:spcAft>
              <a:buFont typeface="Wingdings 3" panose="05040102010807070707" pitchFamily="18" charset="2"/>
              <a:buNone/>
              <a:defRPr/>
            </a:pPr>
            <a:r>
              <a:rPr lang="ja-JP" altLang="en-US" sz="16000" b="1" dirty="0">
                <a:solidFill>
                  <a:srgbClr val="000000"/>
                </a:solidFill>
                <a:latin typeface="+mj-ea"/>
                <a:ea typeface="+mj-ea"/>
              </a:rPr>
              <a:t>　 　</a:t>
            </a:r>
            <a:r>
              <a:rPr lang="en-US" altLang="ja-JP" sz="11200" b="1" dirty="0">
                <a:solidFill>
                  <a:srgbClr val="000000"/>
                </a:solidFill>
                <a:latin typeface="+mj-ea"/>
                <a:ea typeface="+mj-ea"/>
              </a:rPr>
              <a:t>	</a:t>
            </a:r>
            <a:r>
              <a:rPr lang="ja-JP" altLang="en-US" sz="11200" b="1" dirty="0">
                <a:solidFill>
                  <a:srgbClr val="000000"/>
                </a:solidFill>
                <a:latin typeface="+mj-ea"/>
                <a:ea typeface="+mj-ea"/>
              </a:rPr>
              <a:t>・フェローシップの欠如</a:t>
            </a:r>
            <a:endParaRPr lang="en-US" altLang="ja-JP" sz="11200" b="1" dirty="0">
              <a:solidFill>
                <a:srgbClr val="000000"/>
              </a:solidFill>
              <a:latin typeface="+mj-ea"/>
              <a:ea typeface="+mj-ea"/>
            </a:endParaRPr>
          </a:p>
          <a:p>
            <a:pPr eaLnBrk="1" fontAlgn="auto" hangingPunct="1">
              <a:spcAft>
                <a:spcPts val="0"/>
              </a:spcAft>
              <a:buFont typeface="Wingdings 3" panose="05040102010807070707" pitchFamily="18" charset="2"/>
              <a:buNone/>
              <a:defRPr/>
            </a:pPr>
            <a:r>
              <a:rPr lang="en-US" altLang="ja-JP" sz="11200" b="1" dirty="0">
                <a:solidFill>
                  <a:srgbClr val="000000"/>
                </a:solidFill>
                <a:latin typeface="+mj-ea"/>
                <a:ea typeface="+mj-ea"/>
              </a:rPr>
              <a:t>             …</a:t>
            </a:r>
            <a:r>
              <a:rPr lang="ja-JP" altLang="en-US" sz="11200" b="1" dirty="0">
                <a:solidFill>
                  <a:srgbClr val="000000"/>
                </a:solidFill>
                <a:latin typeface="+mj-ea"/>
                <a:ea typeface="+mj-ea"/>
              </a:rPr>
              <a:t>会員同士の親睦の欠如、会員間の派閥</a:t>
            </a:r>
            <a:endParaRPr lang="en-US" altLang="ja-JP" sz="11200" b="1" dirty="0">
              <a:solidFill>
                <a:srgbClr val="000000"/>
              </a:solidFill>
              <a:latin typeface="+mj-ea"/>
              <a:ea typeface="+mj-ea"/>
            </a:endParaRPr>
          </a:p>
          <a:p>
            <a:pPr eaLnBrk="1" fontAlgn="auto" hangingPunct="1">
              <a:spcAft>
                <a:spcPts val="0"/>
              </a:spcAft>
              <a:buFont typeface="Wingdings 3" panose="05040102010807070707" pitchFamily="18" charset="2"/>
              <a:buNone/>
              <a:defRPr/>
            </a:pPr>
            <a:r>
              <a:rPr lang="en-US" altLang="ja-JP" sz="11200" b="1" dirty="0">
                <a:solidFill>
                  <a:srgbClr val="000000"/>
                </a:solidFill>
                <a:latin typeface="+mj-ea"/>
                <a:ea typeface="+mj-ea"/>
              </a:rPr>
              <a:t>				</a:t>
            </a:r>
            <a:r>
              <a:rPr lang="ja-JP" altLang="en-US" sz="11200" b="1" dirty="0">
                <a:solidFill>
                  <a:srgbClr val="000000"/>
                </a:solidFill>
                <a:latin typeface="+mj-ea"/>
                <a:ea typeface="+mj-ea"/>
              </a:rPr>
              <a:t>・クラブ例会の魅力の低下</a:t>
            </a:r>
            <a:endParaRPr lang="en-US" altLang="ja-JP" sz="11200" b="1" dirty="0">
              <a:solidFill>
                <a:srgbClr val="000000"/>
              </a:solidFill>
              <a:latin typeface="+mj-ea"/>
              <a:ea typeface="+mj-ea"/>
            </a:endParaRPr>
          </a:p>
          <a:p>
            <a:pPr eaLnBrk="1" fontAlgn="auto" hangingPunct="1">
              <a:spcAft>
                <a:spcPts val="0"/>
              </a:spcAft>
              <a:buFont typeface="Wingdings 3" panose="05040102010807070707" pitchFamily="18" charset="2"/>
              <a:buNone/>
              <a:defRPr/>
            </a:pPr>
            <a:r>
              <a:rPr lang="ja-JP" altLang="en-US" sz="11200" b="1" dirty="0">
                <a:solidFill>
                  <a:srgbClr val="000000"/>
                </a:solidFill>
                <a:latin typeface="+mj-ea"/>
                <a:ea typeface="+mj-ea"/>
              </a:rPr>
              <a:t>　　　 　</a:t>
            </a:r>
            <a:r>
              <a:rPr lang="en-US" altLang="ja-JP" sz="11200" b="1" dirty="0">
                <a:solidFill>
                  <a:srgbClr val="000000"/>
                </a:solidFill>
                <a:latin typeface="+mj-ea"/>
                <a:ea typeface="+mj-ea"/>
              </a:rPr>
              <a:t>…</a:t>
            </a:r>
            <a:r>
              <a:rPr lang="ja-JP" altLang="en-US" sz="11200" b="1" dirty="0">
                <a:solidFill>
                  <a:srgbClr val="000000"/>
                </a:solidFill>
                <a:latin typeface="+mj-ea"/>
                <a:ea typeface="+mj-ea"/>
              </a:rPr>
              <a:t>ロータリーに魅力を感じない</a:t>
            </a:r>
            <a:endParaRPr lang="en-US" altLang="ja-JP" sz="11200" b="1" dirty="0">
              <a:solidFill>
                <a:srgbClr val="000000"/>
              </a:solidFill>
              <a:latin typeface="+mj-ea"/>
              <a:ea typeface="+mj-ea"/>
            </a:endParaRPr>
          </a:p>
          <a:p>
            <a:pPr eaLnBrk="1" fontAlgn="auto" hangingPunct="1">
              <a:spcAft>
                <a:spcPts val="0"/>
              </a:spcAft>
              <a:buFont typeface="Wingdings 3" panose="05040102010807070707" pitchFamily="18" charset="2"/>
              <a:buNone/>
              <a:defRPr/>
            </a:pPr>
            <a:r>
              <a:rPr lang="ja-JP" altLang="en-US" sz="11200" b="1" dirty="0">
                <a:solidFill>
                  <a:srgbClr val="000000"/>
                </a:solidFill>
                <a:latin typeface="+mj-ea"/>
                <a:ea typeface="+mj-ea"/>
              </a:rPr>
              <a:t>     </a:t>
            </a:r>
            <a:r>
              <a:rPr lang="en-US" altLang="ja-JP" sz="11200" b="1" dirty="0">
                <a:solidFill>
                  <a:srgbClr val="000000"/>
                </a:solidFill>
                <a:latin typeface="+mj-ea"/>
                <a:ea typeface="+mj-ea"/>
              </a:rPr>
              <a:t>		</a:t>
            </a:r>
            <a:r>
              <a:rPr lang="ja-JP" altLang="en-US" sz="11200" b="1" dirty="0">
                <a:solidFill>
                  <a:srgbClr val="000000"/>
                </a:solidFill>
                <a:latin typeface="+mj-ea"/>
                <a:ea typeface="+mj-ea"/>
              </a:rPr>
              <a:t>・奉仕プロジェクトに興味を感じない</a:t>
            </a:r>
            <a:endParaRPr lang="en-US" altLang="ja-JP" sz="11200" b="1" dirty="0">
              <a:solidFill>
                <a:srgbClr val="000000"/>
              </a:solidFill>
              <a:latin typeface="+mj-ea"/>
              <a:ea typeface="+mj-ea"/>
            </a:endParaRPr>
          </a:p>
          <a:p>
            <a:pPr eaLnBrk="1" fontAlgn="auto" hangingPunct="1">
              <a:spcAft>
                <a:spcPts val="0"/>
              </a:spcAft>
              <a:buFont typeface="Wingdings 3" panose="05040102010807070707" pitchFamily="18" charset="2"/>
              <a:buNone/>
              <a:defRPr/>
            </a:pPr>
            <a:r>
              <a:rPr lang="ja-JP" altLang="en-US" sz="11200" b="1" dirty="0">
                <a:solidFill>
                  <a:srgbClr val="000000"/>
                </a:solidFill>
                <a:latin typeface="+mj-ea"/>
                <a:ea typeface="+mj-ea"/>
              </a:rPr>
              <a:t>      </a:t>
            </a:r>
            <a:r>
              <a:rPr lang="en-US" altLang="ja-JP" sz="11200" b="1" dirty="0">
                <a:solidFill>
                  <a:srgbClr val="000000"/>
                </a:solidFill>
                <a:latin typeface="+mj-ea"/>
                <a:ea typeface="+mj-ea"/>
              </a:rPr>
              <a:t>		</a:t>
            </a:r>
            <a:r>
              <a:rPr lang="ja-JP" altLang="en-US" sz="11200" b="1" dirty="0">
                <a:solidFill>
                  <a:srgbClr val="000000"/>
                </a:solidFill>
                <a:latin typeface="+mj-ea"/>
                <a:ea typeface="+mj-ea"/>
              </a:rPr>
              <a:t>・ロータリーに対する考え方の不足</a:t>
            </a:r>
            <a:endParaRPr lang="en-US" altLang="ja-JP" sz="11200" b="1" dirty="0">
              <a:solidFill>
                <a:srgbClr val="000000"/>
              </a:solidFill>
              <a:latin typeface="+mj-ea"/>
              <a:ea typeface="+mj-ea"/>
            </a:endParaRPr>
          </a:p>
          <a:p>
            <a:pPr eaLnBrk="1" fontAlgn="auto" hangingPunct="1">
              <a:spcAft>
                <a:spcPts val="0"/>
              </a:spcAft>
              <a:buFont typeface="Wingdings 3" panose="05040102010807070707" pitchFamily="18" charset="2"/>
              <a:buNone/>
              <a:defRPr/>
            </a:pPr>
            <a:r>
              <a:rPr lang="en-US" altLang="ja-JP" sz="11200" b="1" dirty="0">
                <a:solidFill>
                  <a:srgbClr val="000000"/>
                </a:solidFill>
                <a:latin typeface="+mj-ea"/>
                <a:ea typeface="+mj-ea"/>
              </a:rPr>
              <a:t>             …</a:t>
            </a:r>
            <a:r>
              <a:rPr lang="ja-JP" altLang="en-US" sz="11200" b="1" dirty="0">
                <a:solidFill>
                  <a:srgbClr val="000000"/>
                </a:solidFill>
                <a:latin typeface="+mj-ea"/>
                <a:ea typeface="+mj-ea"/>
              </a:rPr>
              <a:t>ロータリー情報が不徹底</a:t>
            </a:r>
            <a:endParaRPr lang="en-US" altLang="ja-JP" sz="11200" b="1" dirty="0">
              <a:solidFill>
                <a:srgbClr val="000000"/>
              </a:solidFill>
              <a:latin typeface="+mj-ea"/>
              <a:ea typeface="+mj-ea"/>
            </a:endParaRPr>
          </a:p>
          <a:p>
            <a:pPr eaLnBrk="1" fontAlgn="auto" hangingPunct="1">
              <a:spcAft>
                <a:spcPts val="0"/>
              </a:spcAft>
              <a:buFontTx/>
              <a:buNone/>
              <a:defRPr/>
            </a:pPr>
            <a:endParaRPr lang="en-US" altLang="ja-JP" sz="12800" b="1" dirty="0">
              <a:solidFill>
                <a:schemeClr val="accent4">
                  <a:lumMod val="75000"/>
                </a:schemeClr>
              </a:solidFill>
              <a:latin typeface="+mj-ea"/>
              <a:ea typeface="+mj-ea"/>
            </a:endParaRPr>
          </a:p>
          <a:p>
            <a:pPr eaLnBrk="1" fontAlgn="auto" hangingPunct="1">
              <a:spcAft>
                <a:spcPts val="0"/>
              </a:spcAft>
              <a:buFontTx/>
              <a:buNone/>
              <a:defRPr/>
            </a:pPr>
            <a:r>
              <a:rPr lang="ja-JP" altLang="en-US" sz="12800" b="1" dirty="0">
                <a:solidFill>
                  <a:schemeClr val="accent4">
                    <a:lumMod val="75000"/>
                  </a:schemeClr>
                </a:solidFill>
                <a:latin typeface="+mj-ea"/>
                <a:ea typeface="+mj-ea"/>
              </a:rPr>
              <a:t>　</a:t>
            </a:r>
            <a:endParaRPr lang="en-US" altLang="ja-JP" sz="12800" b="1" dirty="0">
              <a:latin typeface="Georgia" pitchFamily="18" charset="0"/>
            </a:endParaRPr>
          </a:p>
        </p:txBody>
      </p:sp>
      <p:sp>
        <p:nvSpPr>
          <p:cNvPr id="4" name="スライド番号プレースホルダー 3">
            <a:extLst>
              <a:ext uri="{FF2B5EF4-FFF2-40B4-BE49-F238E27FC236}">
                <a16:creationId xmlns:a16="http://schemas.microsoft.com/office/drawing/2014/main" id="{6BCDF307-519F-42F1-998D-1ADC0ED31AFB}"/>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77973EAC-A978-4240-B2FD-0E77EEB0F0AD}" type="slidenum">
              <a:rPr lang="ja-JP" altLang="en-US">
                <a:solidFill>
                  <a:srgbClr val="000D14"/>
                </a:solidFill>
              </a:rPr>
              <a:pPr eaLnBrk="1" hangingPunct="1"/>
              <a:t>9</a:t>
            </a:fld>
            <a:endParaRPr lang="ja-JP" altLang="en-US">
              <a:solidFill>
                <a:srgbClr val="000D14"/>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4" end="14"/>
                                            </p:txEl>
                                          </p:spTgt>
                                        </p:tgtEl>
                                        <p:attrNameLst>
                                          <p:attrName>style.visibility</p:attrName>
                                        </p:attrNameLst>
                                      </p:cBhvr>
                                      <p:to>
                                        <p:strVal val="visible"/>
                                      </p:to>
                                    </p:set>
                                    <p:animEffect transition="in" filter="fade">
                                      <p:cBhvr>
                                        <p:cTn id="7" dur="1000"/>
                                        <p:tgtEl>
                                          <p:spTgt spid="6">
                                            <p:txEl>
                                              <p:pRg st="14" end="14"/>
                                            </p:txEl>
                                          </p:spTgt>
                                        </p:tgtEl>
                                      </p:cBhvr>
                                    </p:animEffect>
                                    <p:anim calcmode="lin" valueType="num">
                                      <p:cBhvr>
                                        <p:cTn id="8" dur="1000" fill="hold"/>
                                        <p:tgtEl>
                                          <p:spTgt spid="6">
                                            <p:txEl>
                                              <p:pRg st="14" end="14"/>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43A87283-E579-4788-A860-E666DEEDE601}"/>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6C049597-C851-4FA6-9677-4A641CB3D34A}" type="slidenum">
              <a:rPr lang="ja-JP" altLang="en-US">
                <a:solidFill>
                  <a:srgbClr val="000D14"/>
                </a:solidFill>
              </a:rPr>
              <a:pPr eaLnBrk="1" hangingPunct="1"/>
              <a:t>10</a:t>
            </a:fld>
            <a:endParaRPr lang="ja-JP" altLang="en-US">
              <a:solidFill>
                <a:srgbClr val="000D14"/>
              </a:solidFill>
            </a:endParaRPr>
          </a:p>
        </p:txBody>
      </p:sp>
      <p:sp>
        <p:nvSpPr>
          <p:cNvPr id="27651" name="テキスト ボックス 1">
            <a:extLst>
              <a:ext uri="{FF2B5EF4-FFF2-40B4-BE49-F238E27FC236}">
                <a16:creationId xmlns:a16="http://schemas.microsoft.com/office/drawing/2014/main" id="{E78152E3-4D4A-4491-9325-77AFC1320011}"/>
              </a:ext>
            </a:extLst>
          </p:cNvPr>
          <p:cNvSpPr txBox="1">
            <a:spLocks noChangeArrowheads="1"/>
          </p:cNvSpPr>
          <p:nvPr/>
        </p:nvSpPr>
        <p:spPr bwMode="auto">
          <a:xfrm>
            <a:off x="884238" y="1338263"/>
            <a:ext cx="10668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lnSpc>
                <a:spcPct val="150000"/>
              </a:lnSpc>
              <a:spcBef>
                <a:spcPct val="0"/>
              </a:spcBef>
              <a:buClrTx/>
              <a:buSzTx/>
              <a:buFontTx/>
              <a:buNone/>
            </a:pPr>
            <a:r>
              <a:rPr lang="ja-JP" altLang="en-US" sz="3200" b="1" dirty="0">
                <a:solidFill>
                  <a:srgbClr val="000000"/>
                </a:solidFill>
                <a:latin typeface="Arial" panose="020B0604020202020204" pitchFamily="34" charset="0"/>
              </a:rPr>
              <a:t>ロータリーの目的の本質は、</a:t>
            </a:r>
            <a:r>
              <a:rPr lang="ja-JP" altLang="en-US" sz="3200" b="1" dirty="0">
                <a:solidFill>
                  <a:srgbClr val="FF0000"/>
                </a:solidFill>
                <a:latin typeface="Arial" panose="020B0604020202020204" pitchFamily="34" charset="0"/>
              </a:rPr>
              <a:t>個人による奉仕の理想の実践を受諾</a:t>
            </a:r>
            <a:r>
              <a:rPr lang="ja-JP" altLang="en-US" sz="3200" b="1" dirty="0">
                <a:solidFill>
                  <a:srgbClr val="000000"/>
                </a:solidFill>
                <a:latin typeface="Arial" panose="020B0604020202020204" pitchFamily="34" charset="0"/>
              </a:rPr>
              <a:t>することにある。</a:t>
            </a:r>
            <a:endParaRPr lang="en-US" altLang="ja-JP" sz="3200" b="1" dirty="0">
              <a:solidFill>
                <a:srgbClr val="000000"/>
              </a:solidFill>
              <a:latin typeface="Arial" panose="020B0604020202020204" pitchFamily="34" charset="0"/>
            </a:endParaRPr>
          </a:p>
          <a:p>
            <a:pPr eaLnBrk="1" hangingPunct="1">
              <a:lnSpc>
                <a:spcPct val="150000"/>
              </a:lnSpc>
              <a:spcBef>
                <a:spcPct val="0"/>
              </a:spcBef>
              <a:buClrTx/>
              <a:buSzTx/>
              <a:buFontTx/>
              <a:buNone/>
            </a:pPr>
            <a:r>
              <a:rPr lang="ja-JP" altLang="en-US" sz="3200" b="1" dirty="0">
                <a:solidFill>
                  <a:srgbClr val="000000"/>
                </a:solidFill>
                <a:latin typeface="Arial" panose="020B0604020202020204" pitchFamily="34" charset="0"/>
              </a:rPr>
              <a:t>この責任には、他の人とロータリーを分かち合い、</a:t>
            </a:r>
            <a:r>
              <a:rPr lang="ja-JP" altLang="en-US" sz="3200" b="1" dirty="0">
                <a:solidFill>
                  <a:srgbClr val="FF0000"/>
                </a:solidFill>
                <a:latin typeface="Arial" panose="020B0604020202020204" pitchFamily="34" charset="0"/>
              </a:rPr>
              <a:t>適格者を会員に推薦することによってロータリーの拡大に助力するという義務</a:t>
            </a:r>
            <a:r>
              <a:rPr lang="ja-JP" altLang="en-US" sz="3200" b="1" dirty="0">
                <a:solidFill>
                  <a:srgbClr val="000000"/>
                </a:solidFill>
                <a:latin typeface="Arial" panose="020B0604020202020204" pitchFamily="34" charset="0"/>
              </a:rPr>
              <a:t>も含まれていることを、個々のロータリアンは認識すべきである。</a:t>
            </a:r>
            <a:r>
              <a:rPr lang="ja-JP" altLang="en-US" sz="2400" b="1" dirty="0">
                <a:solidFill>
                  <a:srgbClr val="000000"/>
                </a:solidFill>
                <a:latin typeface="Arial" panose="020B0604020202020204" pitchFamily="34" charset="0"/>
              </a:rPr>
              <a:t>（</a:t>
            </a:r>
            <a:r>
              <a:rPr lang="en-US" altLang="ja-JP" sz="2400" b="1" dirty="0">
                <a:solidFill>
                  <a:srgbClr val="000000"/>
                </a:solidFill>
                <a:latin typeface="Arial" panose="020B0604020202020204" pitchFamily="34" charset="0"/>
              </a:rPr>
              <a:t>2004</a:t>
            </a:r>
            <a:r>
              <a:rPr lang="ja-JP" altLang="en-US" sz="2400" b="1" dirty="0">
                <a:solidFill>
                  <a:srgbClr val="000000"/>
                </a:solidFill>
                <a:latin typeface="Arial" panose="020B0604020202020204" pitchFamily="34" charset="0"/>
              </a:rPr>
              <a:t>年</a:t>
            </a:r>
            <a:r>
              <a:rPr lang="en-US" altLang="ja-JP" sz="2400" b="1" dirty="0">
                <a:solidFill>
                  <a:srgbClr val="000000"/>
                </a:solidFill>
                <a:latin typeface="Arial" panose="020B0604020202020204" pitchFamily="34" charset="0"/>
              </a:rPr>
              <a:t>11</a:t>
            </a:r>
            <a:r>
              <a:rPr lang="ja-JP" altLang="en-US" sz="2400" b="1" dirty="0">
                <a:solidFill>
                  <a:srgbClr val="000000"/>
                </a:solidFill>
                <a:latin typeface="Arial" panose="020B0604020202020204" pitchFamily="34" charset="0"/>
              </a:rPr>
              <a:t>月</a:t>
            </a:r>
            <a:r>
              <a:rPr lang="en-US" altLang="ja-JP" sz="2400" b="1" dirty="0">
                <a:solidFill>
                  <a:srgbClr val="000000"/>
                </a:solidFill>
                <a:latin typeface="Arial" panose="020B0604020202020204" pitchFamily="34" charset="0"/>
              </a:rPr>
              <a:t>RI</a:t>
            </a:r>
            <a:r>
              <a:rPr lang="ja-JP" altLang="en-US" sz="2400" b="1" dirty="0">
                <a:solidFill>
                  <a:srgbClr val="000000"/>
                </a:solidFill>
                <a:latin typeface="Arial" panose="020B0604020202020204" pitchFamily="34" charset="0"/>
              </a:rPr>
              <a:t>理事会にて決定）</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73DC21DC-0DEC-4F42-A45E-C30640432009}"/>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3924BBBB-4627-4277-99E9-80454518A94D}" type="slidenum">
              <a:rPr lang="ja-JP" altLang="en-US">
                <a:solidFill>
                  <a:srgbClr val="000D14"/>
                </a:solidFill>
              </a:rPr>
              <a:pPr eaLnBrk="1" hangingPunct="1"/>
              <a:t>11</a:t>
            </a:fld>
            <a:endParaRPr lang="ja-JP" altLang="en-US">
              <a:solidFill>
                <a:srgbClr val="000D14"/>
              </a:solidFill>
            </a:endParaRPr>
          </a:p>
        </p:txBody>
      </p:sp>
      <p:sp>
        <p:nvSpPr>
          <p:cNvPr id="28675" name="正方形/長方形 5">
            <a:extLst>
              <a:ext uri="{FF2B5EF4-FFF2-40B4-BE49-F238E27FC236}">
                <a16:creationId xmlns:a16="http://schemas.microsoft.com/office/drawing/2014/main" id="{502FB46F-3F69-4945-A15E-2AD512457034}"/>
              </a:ext>
            </a:extLst>
          </p:cNvPr>
          <p:cNvSpPr>
            <a:spLocks noChangeArrowheads="1"/>
          </p:cNvSpPr>
          <p:nvPr/>
        </p:nvSpPr>
        <p:spPr bwMode="auto">
          <a:xfrm>
            <a:off x="366713" y="550863"/>
            <a:ext cx="11674475" cy="587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spcBef>
                <a:spcPct val="0"/>
              </a:spcBef>
              <a:buClrTx/>
              <a:buSzTx/>
              <a:buFontTx/>
              <a:buNone/>
            </a:pPr>
            <a:r>
              <a:rPr lang="ja-JP" altLang="en-US" sz="3600" b="1">
                <a:solidFill>
                  <a:schemeClr val="tx1"/>
                </a:solidFill>
              </a:rPr>
              <a:t>　　　　</a:t>
            </a:r>
            <a:r>
              <a:rPr lang="en-US" altLang="ja-JP" sz="3600" b="1">
                <a:solidFill>
                  <a:schemeClr val="tx1"/>
                </a:solidFill>
              </a:rPr>
              <a:t>5.040.2. </a:t>
            </a:r>
            <a:r>
              <a:rPr lang="ja-JP" altLang="en-US" sz="3600" b="1">
                <a:solidFill>
                  <a:schemeClr val="tx1"/>
                </a:solidFill>
              </a:rPr>
              <a:t>若年層の会員</a:t>
            </a:r>
            <a:endParaRPr lang="en-US" altLang="ja-JP" sz="3600" b="1">
              <a:solidFill>
                <a:schemeClr val="tx1"/>
              </a:solidFill>
            </a:endParaRPr>
          </a:p>
          <a:p>
            <a:pPr eaLnBrk="1" hangingPunct="1">
              <a:spcBef>
                <a:spcPct val="0"/>
              </a:spcBef>
              <a:buClrTx/>
              <a:buSzTx/>
              <a:buFontTx/>
              <a:buNone/>
            </a:pPr>
            <a:endParaRPr lang="ja-JP" altLang="en-US" sz="2000" b="1">
              <a:solidFill>
                <a:schemeClr val="tx1"/>
              </a:solidFill>
            </a:endParaRPr>
          </a:p>
          <a:p>
            <a:pPr eaLnBrk="1" hangingPunct="1">
              <a:spcBef>
                <a:spcPct val="0"/>
              </a:spcBef>
              <a:buClrTx/>
              <a:buSzTx/>
              <a:buFontTx/>
              <a:buNone/>
            </a:pPr>
            <a:r>
              <a:rPr lang="ja-JP" altLang="en-US" sz="3200" b="1">
                <a:solidFill>
                  <a:schemeClr val="tx1"/>
                </a:solidFill>
              </a:rPr>
              <a:t>クラブは、</a:t>
            </a:r>
            <a:r>
              <a:rPr lang="ja-JP" altLang="en-US" sz="3200" b="1">
                <a:solidFill>
                  <a:srgbClr val="FF0000"/>
                </a:solidFill>
              </a:rPr>
              <a:t>会員資格を備えた元ローターアクターやその他の 若年層の会員候補者を探し出すべきである</a:t>
            </a:r>
            <a:r>
              <a:rPr lang="ja-JP" altLang="en-US" sz="3200" b="1">
                <a:solidFill>
                  <a:schemeClr val="tx1"/>
                </a:solidFill>
              </a:rPr>
              <a:t>。クラブは、事業、専門職務、および地域社会において責任ある地位に就く、増えつつある若い人々にとって、入会への関心を高める方法を見出すべきである。</a:t>
            </a:r>
            <a:r>
              <a:rPr lang="ja-JP" altLang="en-US" sz="3200" b="1">
                <a:solidFill>
                  <a:srgbClr val="FF0000"/>
                </a:solidFill>
              </a:rPr>
              <a:t>クラブは、年齢</a:t>
            </a:r>
            <a:r>
              <a:rPr lang="en-US" altLang="ja-JP" sz="3200" b="1">
                <a:solidFill>
                  <a:srgbClr val="FF0000"/>
                </a:solidFill>
              </a:rPr>
              <a:t>35 </a:t>
            </a:r>
            <a:r>
              <a:rPr lang="ja-JP" altLang="en-US" sz="3200" b="1">
                <a:solidFill>
                  <a:srgbClr val="FF0000"/>
                </a:solidFill>
              </a:rPr>
              <a:t>歳未満の会員の会費と入会金を免除することができる。</a:t>
            </a:r>
            <a:r>
              <a:rPr lang="ja-JP" altLang="en-US" sz="3200" b="1">
                <a:solidFill>
                  <a:schemeClr val="tx1"/>
                </a:solidFill>
              </a:rPr>
              <a:t>さらに、クラブはこの年齢層の新会員のために地区会費を負担することができ、また地区は、地区協議会あるいは地区大会での決定により、この年齢層の新会員の地区人頭賦課金を減額することができる</a:t>
            </a:r>
            <a:endParaRPr lang="en-US" altLang="ja-JP" sz="3200" b="1">
              <a:solidFill>
                <a:schemeClr val="tx1"/>
              </a:solidFill>
            </a:endParaRPr>
          </a:p>
          <a:p>
            <a:pPr eaLnBrk="1" hangingPunct="1">
              <a:spcBef>
                <a:spcPct val="0"/>
              </a:spcBef>
              <a:buClrTx/>
              <a:buSzTx/>
              <a:buFontTx/>
              <a:buNone/>
            </a:pPr>
            <a:r>
              <a:rPr lang="ja-JP" altLang="en-US" sz="3200" b="1">
                <a:solidFill>
                  <a:schemeClr val="tx1"/>
                </a:solidFill>
              </a:rPr>
              <a:t>　　　　　　　　　（</a:t>
            </a:r>
            <a:r>
              <a:rPr lang="en-US" altLang="ja-JP" sz="3200" b="1">
                <a:solidFill>
                  <a:schemeClr val="tx1"/>
                </a:solidFill>
              </a:rPr>
              <a:t>2007 </a:t>
            </a:r>
            <a:r>
              <a:rPr lang="ja-JP" altLang="en-US" sz="3200" b="1">
                <a:solidFill>
                  <a:schemeClr val="tx1"/>
                </a:solidFill>
              </a:rPr>
              <a:t>年</a:t>
            </a:r>
            <a:r>
              <a:rPr lang="en-US" altLang="ja-JP" sz="3200" b="1">
                <a:solidFill>
                  <a:schemeClr val="tx1"/>
                </a:solidFill>
              </a:rPr>
              <a:t>6 </a:t>
            </a:r>
            <a:r>
              <a:rPr lang="ja-JP" altLang="en-US" sz="3200" b="1">
                <a:solidFill>
                  <a:schemeClr val="tx1"/>
                </a:solidFill>
              </a:rPr>
              <a:t>月理事会会合、決定</a:t>
            </a:r>
            <a:r>
              <a:rPr lang="en-US" altLang="ja-JP" sz="3200" b="1">
                <a:solidFill>
                  <a:schemeClr val="tx1"/>
                </a:solidFill>
              </a:rPr>
              <a:t>226 </a:t>
            </a:r>
            <a:r>
              <a:rPr lang="ja-JP" altLang="en-US" sz="3200" b="1">
                <a:solidFill>
                  <a:schemeClr val="tx1"/>
                </a:solidFill>
              </a:rPr>
              <a:t>号）。</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D6DC6E-CF68-4208-8B1E-6FE9D903B0FC}"/>
              </a:ext>
            </a:extLst>
          </p:cNvPr>
          <p:cNvSpPr>
            <a:spLocks noGrp="1"/>
          </p:cNvSpPr>
          <p:nvPr>
            <p:ph type="title"/>
          </p:nvPr>
        </p:nvSpPr>
        <p:spPr>
          <a:xfrm>
            <a:off x="1652336" y="289719"/>
            <a:ext cx="8271839" cy="762000"/>
          </a:xfrm>
        </p:spPr>
        <p:txBody>
          <a:bodyPr>
            <a:normAutofit fontScale="90000"/>
          </a:bodyPr>
          <a:lstStyle/>
          <a:p>
            <a:r>
              <a:rPr lang="ja-JP" altLang="en-US" sz="4000" b="1" dirty="0">
                <a:solidFill>
                  <a:srgbClr val="000000"/>
                </a:solidFill>
              </a:rPr>
              <a:t>日本の会員増強目標</a:t>
            </a:r>
            <a:r>
              <a:rPr lang="en-US" altLang="ja-JP" sz="2800" b="1" dirty="0">
                <a:solidFill>
                  <a:srgbClr val="000000"/>
                </a:solidFill>
              </a:rPr>
              <a:t>(</a:t>
            </a:r>
            <a:r>
              <a:rPr lang="ja-JP" altLang="en-US" sz="2800" b="1" dirty="0">
                <a:solidFill>
                  <a:srgbClr val="000000"/>
                </a:solidFill>
              </a:rPr>
              <a:t>日本チーム戦略会議提案</a:t>
            </a:r>
            <a:r>
              <a:rPr lang="en-US" altLang="ja-JP" sz="2800" b="1" dirty="0">
                <a:solidFill>
                  <a:srgbClr val="000000"/>
                </a:solidFill>
              </a:rPr>
              <a:t>)</a:t>
            </a:r>
            <a:endParaRPr kumimoji="1" lang="ja-JP" altLang="en-US" sz="2800" b="1" dirty="0">
              <a:solidFill>
                <a:srgbClr val="000000"/>
              </a:solidFill>
            </a:endParaRPr>
          </a:p>
        </p:txBody>
      </p:sp>
      <p:sp>
        <p:nvSpPr>
          <p:cNvPr id="3" name="コンテンツ プレースホルダー 2">
            <a:extLst>
              <a:ext uri="{FF2B5EF4-FFF2-40B4-BE49-F238E27FC236}">
                <a16:creationId xmlns:a16="http://schemas.microsoft.com/office/drawing/2014/main" id="{D3902C2D-02A7-42F8-BE30-86C82B0B7CB1}"/>
              </a:ext>
            </a:extLst>
          </p:cNvPr>
          <p:cNvSpPr>
            <a:spLocks noGrp="1"/>
          </p:cNvSpPr>
          <p:nvPr>
            <p:ph idx="1"/>
          </p:nvPr>
        </p:nvSpPr>
        <p:spPr>
          <a:xfrm>
            <a:off x="1514131" y="1149353"/>
            <a:ext cx="10096048" cy="468312"/>
          </a:xfrm>
        </p:spPr>
        <p:txBody>
          <a:bodyPr>
            <a:normAutofit fontScale="77500" lnSpcReduction="20000"/>
          </a:bodyPr>
          <a:lstStyle/>
          <a:p>
            <a:pPr marL="0" indent="0">
              <a:buNone/>
            </a:pPr>
            <a:r>
              <a:rPr kumimoji="1" lang="ja-JP" altLang="en-US" sz="2800" b="1" dirty="0">
                <a:solidFill>
                  <a:srgbClr val="000000"/>
                </a:solidFill>
                <a:latin typeface="+mn-ea"/>
              </a:rPr>
              <a:t>‘</a:t>
            </a:r>
            <a:r>
              <a:rPr kumimoji="1" lang="en-US" altLang="ja-JP" sz="2800" b="1" dirty="0">
                <a:solidFill>
                  <a:srgbClr val="000000"/>
                </a:solidFill>
                <a:latin typeface="+mn-ea"/>
              </a:rPr>
              <a:t>17</a:t>
            </a:r>
            <a:r>
              <a:rPr kumimoji="1" lang="ja-JP" altLang="en-US" sz="2800" b="1" dirty="0">
                <a:solidFill>
                  <a:srgbClr val="000000"/>
                </a:solidFill>
                <a:latin typeface="+mn-ea"/>
              </a:rPr>
              <a:t>年</a:t>
            </a:r>
            <a:r>
              <a:rPr kumimoji="1" lang="en-US" altLang="ja-JP" sz="2800" b="1" dirty="0">
                <a:solidFill>
                  <a:srgbClr val="000000"/>
                </a:solidFill>
                <a:latin typeface="+mn-ea"/>
              </a:rPr>
              <a:t>7</a:t>
            </a:r>
            <a:r>
              <a:rPr kumimoji="1" lang="ja-JP" altLang="en-US" sz="2800" b="1" dirty="0">
                <a:solidFill>
                  <a:srgbClr val="000000"/>
                </a:solidFill>
                <a:latin typeface="+mn-ea"/>
              </a:rPr>
              <a:t>月　</a:t>
            </a:r>
            <a:r>
              <a:rPr kumimoji="1" lang="en-US" altLang="ja-JP" sz="2800" b="1" dirty="0">
                <a:solidFill>
                  <a:srgbClr val="000000"/>
                </a:solidFill>
                <a:latin typeface="+mn-ea"/>
              </a:rPr>
              <a:t>89,000</a:t>
            </a:r>
            <a:r>
              <a:rPr kumimoji="1" lang="ja-JP" altLang="en-US" sz="2800" b="1" dirty="0">
                <a:solidFill>
                  <a:srgbClr val="000000"/>
                </a:solidFill>
                <a:latin typeface="+mn-ea"/>
              </a:rPr>
              <a:t>名→’</a:t>
            </a:r>
            <a:r>
              <a:rPr kumimoji="1" lang="en-US" altLang="ja-JP" sz="2800" b="1" dirty="0">
                <a:solidFill>
                  <a:srgbClr val="000000"/>
                </a:solidFill>
                <a:latin typeface="+mn-ea"/>
              </a:rPr>
              <a:t>18</a:t>
            </a:r>
            <a:r>
              <a:rPr kumimoji="1" lang="ja-JP" altLang="en-US" sz="2800" b="1" dirty="0">
                <a:solidFill>
                  <a:srgbClr val="000000"/>
                </a:solidFill>
                <a:latin typeface="+mn-ea"/>
              </a:rPr>
              <a:t>年</a:t>
            </a:r>
            <a:r>
              <a:rPr kumimoji="1" lang="en-US" altLang="ja-JP" sz="2800" b="1" dirty="0">
                <a:solidFill>
                  <a:srgbClr val="000000"/>
                </a:solidFill>
                <a:latin typeface="+mn-ea"/>
              </a:rPr>
              <a:t>11</a:t>
            </a:r>
            <a:r>
              <a:rPr kumimoji="1" lang="ja-JP" altLang="en-US" sz="2800" b="1" dirty="0">
                <a:solidFill>
                  <a:srgbClr val="000000"/>
                </a:solidFill>
                <a:latin typeface="+mn-ea"/>
              </a:rPr>
              <a:t>月</a:t>
            </a:r>
            <a:r>
              <a:rPr kumimoji="1" lang="ja-JP" altLang="en-US" sz="2800" b="1" dirty="0">
                <a:solidFill>
                  <a:srgbClr val="FF0000"/>
                </a:solidFill>
                <a:latin typeface="+mn-ea"/>
              </a:rPr>
              <a:t>８９９６２名</a:t>
            </a:r>
            <a:r>
              <a:rPr kumimoji="1" lang="ja-JP" altLang="en-US" sz="2800" b="1" dirty="0">
                <a:solidFill>
                  <a:srgbClr val="000000"/>
                </a:solidFill>
                <a:latin typeface="+mn-ea"/>
              </a:rPr>
              <a:t>→’</a:t>
            </a:r>
            <a:r>
              <a:rPr kumimoji="1" lang="en-US" altLang="ja-JP" sz="2800" b="1" dirty="0">
                <a:solidFill>
                  <a:srgbClr val="000000"/>
                </a:solidFill>
                <a:latin typeface="+mn-ea"/>
              </a:rPr>
              <a:t>22</a:t>
            </a:r>
            <a:r>
              <a:rPr kumimoji="1" lang="ja-JP" altLang="en-US" sz="2800" b="1" dirty="0">
                <a:solidFill>
                  <a:srgbClr val="000000"/>
                </a:solidFill>
                <a:latin typeface="+mn-ea"/>
              </a:rPr>
              <a:t>年</a:t>
            </a:r>
            <a:r>
              <a:rPr kumimoji="1" lang="en-US" altLang="ja-JP" sz="2800" b="1" dirty="0">
                <a:solidFill>
                  <a:srgbClr val="000000"/>
                </a:solidFill>
                <a:latin typeface="+mn-ea"/>
              </a:rPr>
              <a:t>7</a:t>
            </a:r>
            <a:r>
              <a:rPr kumimoji="1" lang="ja-JP" altLang="en-US" sz="2800" b="1" dirty="0">
                <a:solidFill>
                  <a:srgbClr val="000000"/>
                </a:solidFill>
                <a:latin typeface="+mn-ea"/>
              </a:rPr>
              <a:t>月　</a:t>
            </a:r>
            <a:r>
              <a:rPr kumimoji="1" lang="en-US" altLang="ja-JP" sz="2800" b="1" dirty="0">
                <a:solidFill>
                  <a:srgbClr val="000000"/>
                </a:solidFill>
                <a:latin typeface="+mn-ea"/>
              </a:rPr>
              <a:t>105,000</a:t>
            </a:r>
            <a:r>
              <a:rPr kumimoji="1" lang="ja-JP" altLang="en-US" sz="2800" b="1" dirty="0">
                <a:solidFill>
                  <a:srgbClr val="000000"/>
                </a:solidFill>
                <a:latin typeface="+mn-ea"/>
              </a:rPr>
              <a:t>名</a:t>
            </a:r>
            <a:r>
              <a:rPr kumimoji="1" lang="ja-JP" altLang="en-US" dirty="0"/>
              <a:t>　</a:t>
            </a:r>
          </a:p>
        </p:txBody>
      </p:sp>
      <p:sp>
        <p:nvSpPr>
          <p:cNvPr id="5" name="コンテンツ プレースホルダー 2">
            <a:extLst>
              <a:ext uri="{FF2B5EF4-FFF2-40B4-BE49-F238E27FC236}">
                <a16:creationId xmlns:a16="http://schemas.microsoft.com/office/drawing/2014/main" id="{E5F4BDC3-7F80-4310-BE48-2403132278C6}"/>
              </a:ext>
            </a:extLst>
          </p:cNvPr>
          <p:cNvSpPr txBox="1">
            <a:spLocks/>
          </p:cNvSpPr>
          <p:nvPr/>
        </p:nvSpPr>
        <p:spPr bwMode="auto">
          <a:xfrm>
            <a:off x="343959" y="1617665"/>
            <a:ext cx="11848041" cy="4087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kern="1200">
                <a:solidFill>
                  <a:srgbClr val="404040"/>
                </a:solidFill>
                <a:latin typeface="+mn-lt"/>
                <a:ea typeface="+mn-ea"/>
                <a:cs typeface="メイリオ" pitchFamily="50" charset="-128"/>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600" kern="1200">
                <a:solidFill>
                  <a:srgbClr val="404040"/>
                </a:solidFill>
                <a:latin typeface="+mn-lt"/>
                <a:ea typeface="+mn-ea"/>
                <a:cs typeface="メイリオ" pitchFamily="50" charset="-128"/>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400" kern="1200">
                <a:solidFill>
                  <a:srgbClr val="404040"/>
                </a:solidFill>
                <a:latin typeface="+mn-lt"/>
                <a:ea typeface="+mn-ea"/>
                <a:cs typeface="メイリオ" pitchFamily="50" charset="-128"/>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lnSpc>
                <a:spcPts val="3100"/>
              </a:lnSpc>
              <a:buFont typeface="Wingdings 3" panose="05040102010807070707" pitchFamily="18" charset="2"/>
              <a:buNone/>
            </a:pPr>
            <a:r>
              <a:rPr lang="ja-JP" altLang="en-US" sz="2800" b="1" dirty="0">
                <a:solidFill>
                  <a:srgbClr val="000000"/>
                </a:solidFill>
                <a:latin typeface="+mn-ea"/>
              </a:rPr>
              <a:t>１）日本の年度目標　</a:t>
            </a:r>
            <a:r>
              <a:rPr lang="en-US" altLang="ja-JP" sz="2800" b="1" dirty="0">
                <a:solidFill>
                  <a:srgbClr val="000000"/>
                </a:solidFill>
                <a:latin typeface="+mn-ea"/>
              </a:rPr>
              <a:t>1</a:t>
            </a:r>
            <a:r>
              <a:rPr lang="ja-JP" altLang="en-US" sz="2800" b="1" dirty="0">
                <a:solidFill>
                  <a:srgbClr val="000000"/>
                </a:solidFill>
                <a:latin typeface="+mn-ea"/>
              </a:rPr>
              <a:t>年で</a:t>
            </a:r>
            <a:r>
              <a:rPr lang="en-US" altLang="ja-JP" sz="2800" b="1" dirty="0">
                <a:solidFill>
                  <a:srgbClr val="000000"/>
                </a:solidFill>
                <a:latin typeface="+mn-ea"/>
              </a:rPr>
              <a:t>3,200</a:t>
            </a:r>
            <a:r>
              <a:rPr lang="ja-JP" altLang="en-US" sz="2800" b="1" dirty="0">
                <a:solidFill>
                  <a:srgbClr val="000000"/>
                </a:solidFill>
                <a:latin typeface="+mn-ea"/>
              </a:rPr>
              <a:t>名増</a:t>
            </a:r>
            <a:r>
              <a:rPr lang="en-US" altLang="ja-JP" sz="2800" b="1" dirty="0">
                <a:solidFill>
                  <a:srgbClr val="000000"/>
                </a:solidFill>
                <a:latin typeface="+mn-ea"/>
              </a:rPr>
              <a:t>×5</a:t>
            </a:r>
            <a:r>
              <a:rPr lang="ja-JP" altLang="en-US" sz="2800" b="1" dirty="0">
                <a:solidFill>
                  <a:srgbClr val="000000"/>
                </a:solidFill>
                <a:latin typeface="+mn-ea"/>
              </a:rPr>
              <a:t>年</a:t>
            </a:r>
            <a:endParaRPr lang="en-US" altLang="ja-JP" sz="2800" b="1" dirty="0">
              <a:solidFill>
                <a:srgbClr val="000000"/>
              </a:solidFill>
              <a:latin typeface="+mn-ea"/>
            </a:endParaRPr>
          </a:p>
          <a:p>
            <a:pPr marL="0" indent="0">
              <a:lnSpc>
                <a:spcPts val="3100"/>
              </a:lnSpc>
              <a:buFont typeface="Wingdings 3" panose="05040102010807070707" pitchFamily="18" charset="2"/>
              <a:buNone/>
            </a:pPr>
            <a:r>
              <a:rPr lang="en-US" altLang="ja-JP" sz="2800" b="1" dirty="0">
                <a:solidFill>
                  <a:srgbClr val="000000"/>
                </a:solidFill>
                <a:latin typeface="+mn-ea"/>
              </a:rPr>
              <a:t>		</a:t>
            </a:r>
            <a:r>
              <a:rPr lang="ja-JP" altLang="en-US" sz="2800" b="1" dirty="0">
                <a:solidFill>
                  <a:srgbClr val="FF0000"/>
                </a:solidFill>
                <a:latin typeface="+mn-ea"/>
              </a:rPr>
              <a:t>毎年</a:t>
            </a:r>
            <a:r>
              <a:rPr lang="en-US" altLang="ja-JP" sz="2800" b="1" dirty="0">
                <a:solidFill>
                  <a:srgbClr val="FF0000"/>
                </a:solidFill>
                <a:latin typeface="+mn-ea"/>
              </a:rPr>
              <a:t>3.5</a:t>
            </a:r>
            <a:r>
              <a:rPr lang="ja-JP" altLang="en-US" sz="2800" b="1" dirty="0">
                <a:solidFill>
                  <a:srgbClr val="FF0000"/>
                </a:solidFill>
                <a:latin typeface="+mn-ea"/>
              </a:rPr>
              <a:t>％の増強</a:t>
            </a:r>
            <a:r>
              <a:rPr lang="ja-JP" altLang="en-US" sz="2800" b="1" dirty="0">
                <a:solidFill>
                  <a:srgbClr val="000000"/>
                </a:solidFill>
                <a:latin typeface="+mn-ea"/>
              </a:rPr>
              <a:t>目標の場合　</a:t>
            </a:r>
            <a:r>
              <a:rPr lang="en-US" altLang="ja-JP" sz="2800" b="1" dirty="0">
                <a:solidFill>
                  <a:srgbClr val="FF0000"/>
                </a:solidFill>
                <a:latin typeface="+mn-ea"/>
              </a:rPr>
              <a:t>5</a:t>
            </a:r>
            <a:r>
              <a:rPr lang="ja-JP" altLang="en-US" sz="2800" b="1" dirty="0">
                <a:solidFill>
                  <a:srgbClr val="FF0000"/>
                </a:solidFill>
                <a:latin typeface="+mn-ea"/>
              </a:rPr>
              <a:t>年で</a:t>
            </a:r>
            <a:r>
              <a:rPr lang="en-US" altLang="ja-JP" sz="2800" b="1" dirty="0">
                <a:solidFill>
                  <a:srgbClr val="FF0000"/>
                </a:solidFill>
                <a:latin typeface="+mn-ea"/>
              </a:rPr>
              <a:t>105,704</a:t>
            </a:r>
            <a:r>
              <a:rPr lang="ja-JP" altLang="en-US" sz="2800" b="1" dirty="0">
                <a:solidFill>
                  <a:srgbClr val="FF0000"/>
                </a:solidFill>
                <a:latin typeface="+mn-ea"/>
              </a:rPr>
              <a:t>名</a:t>
            </a:r>
            <a:endParaRPr lang="en-US" altLang="ja-JP" sz="2800" b="1" dirty="0">
              <a:solidFill>
                <a:srgbClr val="FF0000"/>
              </a:solidFill>
              <a:latin typeface="+mn-ea"/>
            </a:endParaRPr>
          </a:p>
          <a:p>
            <a:pPr marL="0" indent="0">
              <a:lnSpc>
                <a:spcPts val="3100"/>
              </a:lnSpc>
              <a:buFont typeface="Wingdings 3" panose="05040102010807070707" pitchFamily="18" charset="2"/>
              <a:buNone/>
            </a:pPr>
            <a:r>
              <a:rPr lang="en-US" altLang="ja-JP" sz="2800" b="1" dirty="0">
                <a:solidFill>
                  <a:srgbClr val="000000"/>
                </a:solidFill>
                <a:latin typeface="+mn-ea"/>
              </a:rPr>
              <a:t>		</a:t>
            </a:r>
            <a:r>
              <a:rPr lang="ja-JP" altLang="en-US" sz="2800" b="1" dirty="0">
                <a:solidFill>
                  <a:srgbClr val="000000"/>
                </a:solidFill>
                <a:latin typeface="+mn-ea"/>
              </a:rPr>
              <a:t>実は、拡大を含めれば、各年</a:t>
            </a:r>
            <a:r>
              <a:rPr lang="en-US" altLang="ja-JP" sz="2800" b="1" dirty="0">
                <a:solidFill>
                  <a:srgbClr val="000000"/>
                </a:solidFill>
                <a:latin typeface="+mn-ea"/>
              </a:rPr>
              <a:t>1</a:t>
            </a:r>
            <a:r>
              <a:rPr lang="ja-JP" altLang="en-US" sz="2800" b="1" dirty="0">
                <a:solidFill>
                  <a:srgbClr val="000000"/>
                </a:solidFill>
                <a:latin typeface="+mn-ea"/>
              </a:rPr>
              <a:t>クラブ</a:t>
            </a:r>
            <a:r>
              <a:rPr lang="en-US" altLang="ja-JP" sz="2800" b="1" dirty="0">
                <a:solidFill>
                  <a:srgbClr val="000000"/>
                </a:solidFill>
                <a:latin typeface="+mn-ea"/>
              </a:rPr>
              <a:t>1.1</a:t>
            </a:r>
            <a:r>
              <a:rPr lang="ja-JP" altLang="en-US" sz="2800" b="1" dirty="0">
                <a:solidFill>
                  <a:srgbClr val="000000"/>
                </a:solidFill>
                <a:latin typeface="+mn-ea"/>
              </a:rPr>
              <a:t>名増強すれば良い。</a:t>
            </a:r>
            <a:endParaRPr lang="en-US" altLang="ja-JP" sz="2800" b="1" dirty="0">
              <a:solidFill>
                <a:srgbClr val="000000"/>
              </a:solidFill>
              <a:latin typeface="+mn-ea"/>
            </a:endParaRPr>
          </a:p>
          <a:p>
            <a:pPr marL="0" indent="0">
              <a:lnSpc>
                <a:spcPts val="3100"/>
              </a:lnSpc>
              <a:buFont typeface="Wingdings 3" panose="05040102010807070707" pitchFamily="18" charset="2"/>
              <a:buNone/>
            </a:pPr>
            <a:r>
              <a:rPr lang="ja-JP" altLang="en-US" sz="2800" b="1" dirty="0">
                <a:solidFill>
                  <a:srgbClr val="000000"/>
                </a:solidFill>
                <a:latin typeface="+mn-ea"/>
              </a:rPr>
              <a:t>２）地区の年度目標</a:t>
            </a:r>
            <a:br>
              <a:rPr lang="en-US" altLang="ja-JP" sz="2800" b="1" dirty="0">
                <a:solidFill>
                  <a:srgbClr val="000000"/>
                </a:solidFill>
                <a:latin typeface="+mn-ea"/>
              </a:rPr>
            </a:br>
            <a:r>
              <a:rPr lang="en-US" altLang="ja-JP" sz="2800" b="1" dirty="0">
                <a:solidFill>
                  <a:srgbClr val="000000"/>
                </a:solidFill>
                <a:latin typeface="+mn-ea"/>
              </a:rPr>
              <a:t>		</a:t>
            </a:r>
            <a:r>
              <a:rPr lang="ja-JP" altLang="en-US" sz="2800" b="1" dirty="0">
                <a:solidFill>
                  <a:srgbClr val="000000"/>
                </a:solidFill>
                <a:latin typeface="+mn-ea"/>
              </a:rPr>
              <a:t>目標を達成する地区、未達成地区を勘案</a:t>
            </a:r>
            <a:endParaRPr lang="en-US" altLang="ja-JP" sz="2800" b="1" dirty="0">
              <a:solidFill>
                <a:srgbClr val="000000"/>
              </a:solidFill>
              <a:latin typeface="+mn-ea"/>
            </a:endParaRPr>
          </a:p>
          <a:p>
            <a:pPr marL="0" indent="0">
              <a:lnSpc>
                <a:spcPts val="3100"/>
              </a:lnSpc>
              <a:buFont typeface="Wingdings 3" panose="05040102010807070707" pitchFamily="18" charset="2"/>
              <a:buNone/>
            </a:pPr>
            <a:r>
              <a:rPr lang="en-US" altLang="ja-JP" sz="2800" b="1" dirty="0">
                <a:solidFill>
                  <a:srgbClr val="000000"/>
                </a:solidFill>
                <a:latin typeface="+mn-ea"/>
              </a:rPr>
              <a:t>		</a:t>
            </a:r>
            <a:r>
              <a:rPr lang="ja-JP" altLang="en-US" sz="2800" b="1" dirty="0">
                <a:solidFill>
                  <a:srgbClr val="FF0000"/>
                </a:solidFill>
                <a:latin typeface="+mn-ea"/>
              </a:rPr>
              <a:t>毎年</a:t>
            </a:r>
            <a:r>
              <a:rPr lang="en-US" altLang="ja-JP" sz="2800" b="1" dirty="0">
                <a:solidFill>
                  <a:srgbClr val="FF0000"/>
                </a:solidFill>
                <a:latin typeface="+mn-ea"/>
              </a:rPr>
              <a:t>4.0</a:t>
            </a:r>
            <a:r>
              <a:rPr lang="ja-JP" altLang="en-US" sz="2800" b="1" dirty="0">
                <a:solidFill>
                  <a:srgbClr val="FF0000"/>
                </a:solidFill>
                <a:latin typeface="+mn-ea"/>
              </a:rPr>
              <a:t>％　</a:t>
            </a:r>
            <a:r>
              <a:rPr lang="en-US" altLang="ja-JP" sz="2800" b="1" dirty="0">
                <a:solidFill>
                  <a:srgbClr val="FF0000"/>
                </a:solidFill>
                <a:latin typeface="+mn-ea"/>
              </a:rPr>
              <a:t>1</a:t>
            </a:r>
            <a:r>
              <a:rPr lang="ja-JP" altLang="en-US" sz="2800" b="1" dirty="0">
                <a:solidFill>
                  <a:srgbClr val="FF0000"/>
                </a:solidFill>
                <a:latin typeface="+mn-ea"/>
              </a:rPr>
              <a:t>クラブ純増</a:t>
            </a:r>
            <a:r>
              <a:rPr lang="en-US" altLang="ja-JP" sz="2800" b="1" dirty="0">
                <a:solidFill>
                  <a:srgbClr val="FF0000"/>
                </a:solidFill>
                <a:latin typeface="+mn-ea"/>
              </a:rPr>
              <a:t>2</a:t>
            </a:r>
            <a:r>
              <a:rPr lang="ja-JP" altLang="en-US" sz="2800" b="1" dirty="0">
                <a:solidFill>
                  <a:srgbClr val="FF0000"/>
                </a:solidFill>
                <a:latin typeface="+mn-ea"/>
              </a:rPr>
              <a:t>名</a:t>
            </a:r>
            <a:endParaRPr lang="en-US" altLang="ja-JP" sz="2800" b="1" dirty="0">
              <a:solidFill>
                <a:srgbClr val="FF0000"/>
              </a:solidFill>
              <a:latin typeface="+mn-ea"/>
            </a:endParaRPr>
          </a:p>
          <a:p>
            <a:pPr marL="0" indent="0">
              <a:lnSpc>
                <a:spcPts val="3100"/>
              </a:lnSpc>
              <a:buFont typeface="Wingdings 3" panose="05040102010807070707" pitchFamily="18" charset="2"/>
              <a:buNone/>
            </a:pPr>
            <a:r>
              <a:rPr lang="ja-JP" altLang="en-US" sz="2800" b="1" dirty="0">
                <a:solidFill>
                  <a:srgbClr val="000000"/>
                </a:solidFill>
                <a:latin typeface="+mn-ea"/>
              </a:rPr>
              <a:t>３）地区の目標内容</a:t>
            </a:r>
            <a:br>
              <a:rPr lang="en-US" altLang="ja-JP" sz="2800" b="1" dirty="0">
                <a:solidFill>
                  <a:srgbClr val="000000"/>
                </a:solidFill>
                <a:latin typeface="+mn-ea"/>
              </a:rPr>
            </a:br>
            <a:r>
              <a:rPr lang="en-US" altLang="ja-JP" sz="2800" b="1" dirty="0">
                <a:solidFill>
                  <a:srgbClr val="000000"/>
                </a:solidFill>
                <a:latin typeface="+mn-ea"/>
              </a:rPr>
              <a:t>		</a:t>
            </a:r>
            <a:r>
              <a:rPr lang="ja-JP" altLang="en-US" sz="2800" b="1" dirty="0">
                <a:solidFill>
                  <a:srgbClr val="000000"/>
                </a:solidFill>
                <a:latin typeface="+mn-ea"/>
              </a:rPr>
              <a:t>年度拡大クラブ数目標　</a:t>
            </a:r>
            <a:r>
              <a:rPr lang="en-US" altLang="ja-JP" sz="2800" b="1" dirty="0">
                <a:solidFill>
                  <a:srgbClr val="000000"/>
                </a:solidFill>
                <a:latin typeface="+mn-ea"/>
              </a:rPr>
              <a:t>1</a:t>
            </a:r>
            <a:r>
              <a:rPr lang="ja-JP" altLang="en-US" sz="2800" b="1" dirty="0">
                <a:solidFill>
                  <a:srgbClr val="000000"/>
                </a:solidFill>
                <a:latin typeface="+mn-ea"/>
              </a:rPr>
              <a:t>クラブ。　他は既存クラブで増強</a:t>
            </a:r>
            <a:br>
              <a:rPr lang="en-US" altLang="ja-JP" sz="2800" b="1" dirty="0">
                <a:solidFill>
                  <a:srgbClr val="000000"/>
                </a:solidFill>
                <a:latin typeface="+mn-ea"/>
              </a:rPr>
            </a:br>
            <a:r>
              <a:rPr lang="en-US" altLang="ja-JP" sz="2800" b="1" dirty="0">
                <a:solidFill>
                  <a:srgbClr val="000000"/>
                </a:solidFill>
                <a:latin typeface="+mn-ea"/>
              </a:rPr>
              <a:t>		</a:t>
            </a:r>
            <a:r>
              <a:rPr lang="ja-JP" altLang="en-US" sz="2800" b="1" dirty="0">
                <a:solidFill>
                  <a:srgbClr val="000000"/>
                </a:solidFill>
                <a:latin typeface="+mn-ea"/>
              </a:rPr>
              <a:t>少人数クラブの解消</a:t>
            </a:r>
            <a:endParaRPr lang="en-US" altLang="ja-JP" sz="2800" b="1" dirty="0">
              <a:solidFill>
                <a:srgbClr val="000000"/>
              </a:solidFill>
              <a:latin typeface="+mn-ea"/>
            </a:endParaRPr>
          </a:p>
          <a:p>
            <a:pPr marL="0" indent="0">
              <a:lnSpc>
                <a:spcPts val="3100"/>
              </a:lnSpc>
              <a:buFont typeface="Wingdings 3" panose="05040102010807070707" pitchFamily="18" charset="2"/>
              <a:buNone/>
            </a:pPr>
            <a:r>
              <a:rPr lang="ja-JP" altLang="en-US" sz="2800" b="1" dirty="0">
                <a:solidFill>
                  <a:srgbClr val="000000"/>
                </a:solidFill>
                <a:latin typeface="+mn-ea"/>
              </a:rPr>
              <a:t>４）目標の共有</a:t>
            </a:r>
            <a:br>
              <a:rPr lang="en-US" altLang="ja-JP" sz="2800" b="1" dirty="0">
                <a:solidFill>
                  <a:srgbClr val="000000"/>
                </a:solidFill>
                <a:latin typeface="+mn-ea"/>
              </a:rPr>
            </a:br>
            <a:r>
              <a:rPr lang="en-US" altLang="ja-JP" sz="2800" b="1" dirty="0">
                <a:solidFill>
                  <a:srgbClr val="000000"/>
                </a:solidFill>
                <a:latin typeface="+mn-ea"/>
              </a:rPr>
              <a:t>		</a:t>
            </a:r>
            <a:r>
              <a:rPr lang="ja-JP" altLang="en-US" sz="2800" b="1" dirty="0">
                <a:solidFill>
                  <a:srgbClr val="000000"/>
                </a:solidFill>
                <a:latin typeface="+mn-ea"/>
              </a:rPr>
              <a:t>各地区の目標の統一　クラブ目標は？　％？　人数？</a:t>
            </a:r>
            <a:r>
              <a:rPr lang="ja-JP" altLang="en-US" sz="2800" dirty="0"/>
              <a:t>　</a:t>
            </a:r>
          </a:p>
        </p:txBody>
      </p:sp>
    </p:spTree>
    <p:extLst>
      <p:ext uri="{BB962C8B-B14F-4D97-AF65-F5344CB8AC3E}">
        <p14:creationId xmlns:p14="http://schemas.microsoft.com/office/powerpoint/2010/main" val="2216613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正方形/長方形 4"/>
          <p:cNvSpPr>
            <a:spLocks noChangeArrowheads="1"/>
          </p:cNvSpPr>
          <p:nvPr/>
        </p:nvSpPr>
        <p:spPr bwMode="auto">
          <a:xfrm>
            <a:off x="276225" y="754063"/>
            <a:ext cx="13222288" cy="5018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9pPr>
          </a:lstStyle>
          <a:p>
            <a:pPr>
              <a:spcBef>
                <a:spcPct val="0"/>
              </a:spcBef>
              <a:buClrTx/>
              <a:buSzTx/>
              <a:buFontTx/>
              <a:buNone/>
            </a:pPr>
            <a:r>
              <a:rPr lang="ja-JP" altLang="en-US" b="1">
                <a:solidFill>
                  <a:schemeClr val="tx1"/>
                </a:solidFill>
              </a:rPr>
              <a:t>　　　　　　　　　</a:t>
            </a:r>
            <a:r>
              <a:rPr lang="ja-JP" altLang="en-US" sz="4000" b="1">
                <a:solidFill>
                  <a:srgbClr val="FF0000"/>
                </a:solidFill>
              </a:rPr>
              <a:t>２０１６年規定審議会の意義</a:t>
            </a:r>
            <a:br>
              <a:rPr lang="en-US" altLang="ja-JP" sz="4000" b="1">
                <a:solidFill>
                  <a:srgbClr val="FFC000"/>
                </a:solidFill>
              </a:rPr>
            </a:br>
            <a:br>
              <a:rPr lang="en-US" altLang="ja-JP" sz="4000" b="1">
                <a:solidFill>
                  <a:schemeClr val="tx1"/>
                </a:solidFill>
              </a:rPr>
            </a:br>
            <a:r>
              <a:rPr lang="ja-JP" altLang="en-US" sz="4000" b="1">
                <a:solidFill>
                  <a:schemeClr val="tx1"/>
                </a:solidFill>
              </a:rPr>
              <a:t>　　（１）クラブ運営に</a:t>
            </a:r>
            <a:r>
              <a:rPr lang="ja-JP" altLang="en-US" sz="4000" b="1">
                <a:solidFill>
                  <a:srgbClr val="FF0000"/>
                </a:solidFill>
              </a:rPr>
              <a:t>「柔軟性を認める」</a:t>
            </a:r>
            <a:br>
              <a:rPr lang="en-US" altLang="ja-JP" sz="4000" b="1">
                <a:solidFill>
                  <a:srgbClr val="FF0000"/>
                </a:solidFill>
              </a:rPr>
            </a:br>
            <a:r>
              <a:rPr lang="ja-JP" altLang="en-US" sz="4000" b="1">
                <a:solidFill>
                  <a:schemeClr val="tx1"/>
                </a:solidFill>
              </a:rPr>
              <a:t>　　　　　新たなルールの導入</a:t>
            </a:r>
            <a:br>
              <a:rPr lang="en-US" altLang="ja-JP" sz="4000" b="1">
                <a:solidFill>
                  <a:schemeClr val="tx1"/>
                </a:solidFill>
              </a:rPr>
            </a:br>
            <a:br>
              <a:rPr lang="en-US" altLang="ja-JP" sz="4000" b="1">
                <a:solidFill>
                  <a:schemeClr val="tx1"/>
                </a:solidFill>
              </a:rPr>
            </a:br>
            <a:r>
              <a:rPr lang="ja-JP" altLang="en-US" sz="4000" b="1">
                <a:solidFill>
                  <a:schemeClr val="tx1"/>
                </a:solidFill>
              </a:rPr>
              <a:t>　　（２）ロータリ－の伝統的な基本理念や</a:t>
            </a:r>
            <a:br>
              <a:rPr lang="en-US" altLang="ja-JP" sz="4000" b="1">
                <a:solidFill>
                  <a:schemeClr val="tx1"/>
                </a:solidFill>
              </a:rPr>
            </a:br>
            <a:r>
              <a:rPr lang="ja-JP" altLang="en-US" sz="4000" b="1">
                <a:solidFill>
                  <a:schemeClr val="tx1"/>
                </a:solidFill>
              </a:rPr>
              <a:t>　　　　　職業分類の原則などは不変</a:t>
            </a:r>
            <a:br>
              <a:rPr lang="en-US" altLang="ja-JP" sz="4000" b="1">
                <a:solidFill>
                  <a:schemeClr val="tx1"/>
                </a:solidFill>
              </a:rPr>
            </a:br>
            <a:endParaRPr lang="ja-JP" altLang="en-US" sz="4000">
              <a:solidFill>
                <a:schemeClr val="tx1"/>
              </a:solidFill>
            </a:endParaRPr>
          </a:p>
        </p:txBody>
      </p:sp>
      <p:sp>
        <p:nvSpPr>
          <p:cNvPr id="46083" name="スライド番号プレースホルダー 2"/>
          <p:cNvSpPr txBox="1">
            <a:spLocks/>
          </p:cNvSpPr>
          <p:nvPr/>
        </p:nvSpPr>
        <p:spPr bwMode="auto">
          <a:xfrm>
            <a:off x="5899150" y="6356350"/>
            <a:ext cx="50323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9pPr>
          </a:lstStyle>
          <a:p>
            <a:pPr algn="r" eaLnBrk="1" hangingPunct="1">
              <a:spcBef>
                <a:spcPct val="0"/>
              </a:spcBef>
              <a:buClrTx/>
              <a:buSzTx/>
              <a:buFontTx/>
              <a:buNone/>
            </a:pPr>
            <a:fld id="{8FEDA5CE-FA51-4E95-9053-51513DAFB137}" type="slidenum">
              <a:rPr lang="ja-JP" altLang="en-US">
                <a:solidFill>
                  <a:schemeClr val="tx1"/>
                </a:solidFill>
              </a:rPr>
              <a:pPr algn="r" eaLnBrk="1" hangingPunct="1">
                <a:spcBef>
                  <a:spcPct val="0"/>
                </a:spcBef>
                <a:buClrTx/>
                <a:buSzTx/>
                <a:buFontTx/>
                <a:buNone/>
              </a:pPr>
              <a:t>13</a:t>
            </a:fld>
            <a:endParaRPr lang="ja-JP" altLang="en-US">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コンテンツ プレースホルダー 2"/>
          <p:cNvSpPr>
            <a:spLocks noGrp="1"/>
          </p:cNvSpPr>
          <p:nvPr>
            <p:ph idx="1"/>
          </p:nvPr>
        </p:nvSpPr>
        <p:spPr>
          <a:xfrm>
            <a:off x="677863" y="1447800"/>
            <a:ext cx="10752137" cy="4594225"/>
          </a:xfrm>
        </p:spPr>
        <p:txBody>
          <a:bodyPr/>
          <a:lstStyle/>
          <a:p>
            <a:pPr marL="0" indent="0">
              <a:buFont typeface="Wingdings 3" panose="05040102010807070707" pitchFamily="18" charset="2"/>
              <a:buNone/>
            </a:pPr>
            <a:r>
              <a:rPr lang="ja-JP" altLang="en-US" sz="4800" b="1"/>
              <a:t>但し、</a:t>
            </a:r>
            <a:r>
              <a:rPr lang="ja-JP" altLang="en-US" sz="4800" b="1">
                <a:solidFill>
                  <a:srgbClr val="FF0000"/>
                </a:solidFill>
              </a:rPr>
              <a:t>「柔軟性」</a:t>
            </a:r>
            <a:r>
              <a:rPr lang="ja-JP" altLang="en-US" sz="4800" b="1"/>
              <a:t>という言葉は、クラブリーダー、あるいは会員の考え方で</a:t>
            </a:r>
            <a:r>
              <a:rPr lang="ja-JP" altLang="en-US" sz="4800" b="1">
                <a:solidFill>
                  <a:srgbClr val="FF0000"/>
                </a:solidFill>
              </a:rPr>
              <a:t>「タガを緩めることも、締めること」</a:t>
            </a:r>
            <a:r>
              <a:rPr lang="ja-JP" altLang="en-US" sz="4800" b="1"/>
              <a:t>も出来る、という非常に難しい問題であることを考慮しつつ、クラブ戦略計画を立案すべきである。</a:t>
            </a:r>
          </a:p>
        </p:txBody>
      </p:sp>
      <p:sp>
        <p:nvSpPr>
          <p:cNvPr id="47107" name="スライド番号プレースホルダー 2"/>
          <p:cNvSpPr txBox="1">
            <a:spLocks/>
          </p:cNvSpPr>
          <p:nvPr/>
        </p:nvSpPr>
        <p:spPr bwMode="auto">
          <a:xfrm>
            <a:off x="5930900" y="6332538"/>
            <a:ext cx="50323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9pPr>
          </a:lstStyle>
          <a:p>
            <a:pPr algn="r" eaLnBrk="1" hangingPunct="1">
              <a:spcBef>
                <a:spcPct val="0"/>
              </a:spcBef>
              <a:buClrTx/>
              <a:buSzTx/>
              <a:buFontTx/>
              <a:buNone/>
            </a:pPr>
            <a:fld id="{07C44690-60C2-4244-AA3F-566DC4961356}" type="slidenum">
              <a:rPr lang="ja-JP" altLang="en-US">
                <a:solidFill>
                  <a:schemeClr val="tx1"/>
                </a:solidFill>
              </a:rPr>
              <a:pPr algn="r" eaLnBrk="1" hangingPunct="1">
                <a:spcBef>
                  <a:spcPct val="0"/>
                </a:spcBef>
                <a:buClrTx/>
                <a:buSzTx/>
                <a:buFontTx/>
                <a:buNone/>
              </a:pPr>
              <a:t>14</a:t>
            </a:fld>
            <a:endParaRPr lang="ja-JP" altLang="en-US">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コンテンツ プレースホルダー 2"/>
          <p:cNvSpPr>
            <a:spLocks noGrp="1"/>
          </p:cNvSpPr>
          <p:nvPr>
            <p:ph idx="1"/>
          </p:nvPr>
        </p:nvSpPr>
        <p:spPr>
          <a:xfrm>
            <a:off x="1066800" y="609600"/>
            <a:ext cx="9521825" cy="6248400"/>
          </a:xfrm>
        </p:spPr>
        <p:txBody>
          <a:bodyPr/>
          <a:lstStyle/>
          <a:p>
            <a:pPr marL="0" indent="0">
              <a:buFont typeface="Wingdings 3" panose="05040102010807070707" pitchFamily="18" charset="2"/>
              <a:buNone/>
            </a:pPr>
            <a:r>
              <a:rPr lang="ja-JP" altLang="en-US" sz="4800" b="1" dirty="0"/>
              <a:t>各クラブが</a:t>
            </a:r>
            <a:r>
              <a:rPr lang="ja-JP" altLang="en-US" sz="4800" b="1" dirty="0">
                <a:solidFill>
                  <a:srgbClr val="FF0000"/>
                </a:solidFill>
              </a:rPr>
              <a:t>特長を生かしたクラブ運営をする</a:t>
            </a:r>
            <a:r>
              <a:rPr lang="ja-JP" altLang="en-US" sz="4800" b="1" dirty="0"/>
              <a:t>ことによって、</a:t>
            </a:r>
            <a:r>
              <a:rPr lang="ja-JP" altLang="en-US" sz="4800" b="1" dirty="0">
                <a:solidFill>
                  <a:srgbClr val="FF0000"/>
                </a:solidFill>
              </a:rPr>
              <a:t>入会候補者がクラブを選んで入会</a:t>
            </a:r>
            <a:r>
              <a:rPr lang="ja-JP" altLang="en-US" sz="4800" b="1" dirty="0"/>
              <a:t>する時代が近々やってくる。</a:t>
            </a:r>
            <a:endParaRPr lang="en-US" altLang="ja-JP" sz="4800" b="1" dirty="0"/>
          </a:p>
          <a:p>
            <a:pPr marL="0" indent="0">
              <a:buFont typeface="Wingdings 3" panose="05040102010807070707" pitchFamily="18" charset="2"/>
              <a:buNone/>
            </a:pPr>
            <a:r>
              <a:rPr lang="ja-JP" altLang="en-US" sz="4800" b="1" dirty="0"/>
              <a:t>　　　　　　　↓</a:t>
            </a:r>
            <a:endParaRPr lang="en-US" altLang="ja-JP" sz="4800" b="1" dirty="0"/>
          </a:p>
          <a:p>
            <a:pPr marL="0" indent="0">
              <a:buFont typeface="Wingdings 3" panose="05040102010807070707" pitchFamily="18" charset="2"/>
              <a:buNone/>
            </a:pPr>
            <a:r>
              <a:rPr lang="ja-JP" altLang="en-US" sz="4800" b="1" dirty="0"/>
              <a:t>将来に対する「備え」のないクラブは</a:t>
            </a:r>
            <a:r>
              <a:rPr lang="ja-JP" altLang="en-US" sz="4800" b="1" dirty="0">
                <a:solidFill>
                  <a:srgbClr val="FF0000"/>
                </a:solidFill>
              </a:rPr>
              <a:t>おいて行かれる</a:t>
            </a:r>
            <a:endParaRPr lang="en-US" altLang="ja-JP" sz="4800" b="1" dirty="0">
              <a:solidFill>
                <a:srgbClr val="FF0000"/>
              </a:solidFill>
            </a:endParaRPr>
          </a:p>
          <a:p>
            <a:pPr marL="0" indent="0">
              <a:buFont typeface="Wingdings 3" panose="05040102010807070707" pitchFamily="18" charset="2"/>
              <a:buNone/>
            </a:pPr>
            <a:r>
              <a:rPr lang="ja-JP" altLang="en-US" sz="4800" b="1">
                <a:solidFill>
                  <a:srgbClr val="FF0000"/>
                </a:solidFill>
              </a:rPr>
              <a:t>　　　　　　　　　　　</a:t>
            </a:r>
            <a:r>
              <a:rPr lang="ja-JP" altLang="en-US" sz="3200" b="1">
                <a:solidFill>
                  <a:schemeClr val="tx1"/>
                </a:solidFill>
              </a:rPr>
              <a:t>（</a:t>
            </a:r>
            <a:r>
              <a:rPr lang="ja-JP" altLang="en-US" sz="3600" b="1">
                <a:solidFill>
                  <a:schemeClr val="tx1"/>
                </a:solidFill>
              </a:rPr>
              <a:t>Ｒの友）</a:t>
            </a:r>
          </a:p>
        </p:txBody>
      </p:sp>
      <p:sp>
        <p:nvSpPr>
          <p:cNvPr id="48131" name="スライド番号プレースホルダー 2"/>
          <p:cNvSpPr txBox="1">
            <a:spLocks/>
          </p:cNvSpPr>
          <p:nvPr/>
        </p:nvSpPr>
        <p:spPr bwMode="auto">
          <a:xfrm>
            <a:off x="5575300" y="6426200"/>
            <a:ext cx="50323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9pPr>
          </a:lstStyle>
          <a:p>
            <a:pPr algn="r" eaLnBrk="1" hangingPunct="1">
              <a:spcBef>
                <a:spcPct val="0"/>
              </a:spcBef>
              <a:buClrTx/>
              <a:buSzTx/>
              <a:buFontTx/>
              <a:buNone/>
            </a:pPr>
            <a:fld id="{59201D54-0776-44D6-9094-63113831D0C9}" type="slidenum">
              <a:rPr lang="ja-JP" altLang="en-US">
                <a:solidFill>
                  <a:schemeClr val="tx1"/>
                </a:solidFill>
              </a:rPr>
              <a:pPr algn="r" eaLnBrk="1" hangingPunct="1">
                <a:spcBef>
                  <a:spcPct val="0"/>
                </a:spcBef>
                <a:buClrTx/>
                <a:buSzTx/>
                <a:buFontTx/>
                <a:buNone/>
              </a:pPr>
              <a:t>15</a:t>
            </a:fld>
            <a:endParaRPr lang="ja-JP" altLang="en-US">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bwMode="auto">
          <a:xfrm>
            <a:off x="671513" y="738188"/>
            <a:ext cx="10933112" cy="160496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lgn="ctr">
              <a:defRPr/>
            </a:pPr>
            <a:r>
              <a:rPr lang="ja-JP" altLang="en-US" sz="6000" b="1">
                <a:solidFill>
                  <a:srgbClr val="000000"/>
                </a:solidFill>
              </a:rPr>
              <a:t>ロ－タリ－不変の「</a:t>
            </a:r>
            <a:r>
              <a:rPr lang="ja-JP" altLang="en-US" sz="6000" b="1">
                <a:solidFill>
                  <a:srgbClr val="FF0000"/>
                </a:solidFill>
              </a:rPr>
              <a:t>基本理念</a:t>
            </a:r>
            <a:r>
              <a:rPr lang="ja-JP" altLang="en-US" sz="6000" b="1">
                <a:solidFill>
                  <a:srgbClr val="000000"/>
                </a:solidFill>
              </a:rPr>
              <a:t>」</a:t>
            </a:r>
            <a:br>
              <a:rPr lang="en-US" altLang="ja-JP" sz="6000" b="1">
                <a:solidFill>
                  <a:srgbClr val="000000"/>
                </a:solidFill>
              </a:rPr>
            </a:br>
            <a:r>
              <a:rPr lang="en-US" altLang="ja-JP" sz="4000" b="1">
                <a:solidFill>
                  <a:srgbClr val="000000"/>
                </a:solidFill>
              </a:rPr>
              <a:t>(Guiding Principles)</a:t>
            </a:r>
            <a:br>
              <a:rPr lang="en-US" altLang="ja-JP" sz="4000" b="1">
                <a:solidFill>
                  <a:srgbClr val="000000"/>
                </a:solidFill>
              </a:rPr>
            </a:br>
            <a:br>
              <a:rPr lang="en-US" altLang="ja-JP" sz="5400" b="1">
                <a:solidFill>
                  <a:srgbClr val="000000"/>
                </a:solidFill>
              </a:rPr>
            </a:br>
            <a:endParaRPr lang="ja-JP" altLang="en-US" sz="5400" b="1">
              <a:solidFill>
                <a:srgbClr val="000000"/>
              </a:solidFill>
            </a:endParaRPr>
          </a:p>
        </p:txBody>
      </p:sp>
      <p:sp>
        <p:nvSpPr>
          <p:cNvPr id="3" name="コンテンツ プレースホルダー 2"/>
          <p:cNvSpPr>
            <a:spLocks noGrp="1"/>
          </p:cNvSpPr>
          <p:nvPr>
            <p:ph idx="1"/>
          </p:nvPr>
        </p:nvSpPr>
        <p:spPr>
          <a:xfrm>
            <a:off x="481013" y="2720975"/>
            <a:ext cx="11315700" cy="3440113"/>
          </a:xfrm>
        </p:spPr>
        <p:txBody>
          <a:bodyPr>
            <a:normAutofit fontScale="25000" lnSpcReduction="20000"/>
          </a:bodyPr>
          <a:lstStyle/>
          <a:p>
            <a:pPr marL="0" indent="0">
              <a:buFont typeface="Wingdings 3" panose="05040102010807070707" pitchFamily="18" charset="2"/>
              <a:buNone/>
              <a:defRPr/>
            </a:pPr>
            <a:r>
              <a:rPr lang="ja-JP" altLang="en-US" sz="17600" b="1" dirty="0"/>
              <a:t>　 （１）</a:t>
            </a:r>
            <a:r>
              <a:rPr lang="ja-JP" altLang="en-US" sz="17600" b="1" dirty="0">
                <a:solidFill>
                  <a:srgbClr val="FF0000"/>
                </a:solidFill>
              </a:rPr>
              <a:t>ロータリ－の目的　</a:t>
            </a:r>
            <a:endParaRPr lang="en-US" altLang="ja-JP" sz="17600" b="1" dirty="0">
              <a:solidFill>
                <a:srgbClr val="FF0000"/>
              </a:solidFill>
            </a:endParaRPr>
          </a:p>
          <a:p>
            <a:pPr marL="0" indent="0">
              <a:buFont typeface="Wingdings 3" panose="05040102010807070707" pitchFamily="18" charset="2"/>
              <a:buNone/>
              <a:defRPr/>
            </a:pPr>
            <a:r>
              <a:rPr lang="ja-JP" altLang="en-US" sz="17600" b="1" dirty="0">
                <a:solidFill>
                  <a:srgbClr val="FF0000"/>
                </a:solidFill>
              </a:rPr>
              <a:t>　　　　</a:t>
            </a:r>
            <a:r>
              <a:rPr lang="en-US" altLang="ja-JP" sz="14400" b="1" dirty="0">
                <a:solidFill>
                  <a:schemeClr val="tx1"/>
                </a:solidFill>
              </a:rPr>
              <a:t>(The Object of Rotary)</a:t>
            </a:r>
          </a:p>
          <a:p>
            <a:pPr marL="0" indent="0">
              <a:buFont typeface="Wingdings 3" panose="05040102010807070707" pitchFamily="18" charset="2"/>
              <a:buNone/>
              <a:defRPr/>
            </a:pPr>
            <a:r>
              <a:rPr lang="en-US" altLang="ja-JP" sz="11000" b="1" dirty="0">
                <a:solidFill>
                  <a:schemeClr val="tx1"/>
                </a:solidFill>
              </a:rPr>
              <a:t>  </a:t>
            </a:r>
            <a:r>
              <a:rPr lang="ja-JP" altLang="en-US" sz="11000" b="1" dirty="0">
                <a:solidFill>
                  <a:schemeClr val="tx1"/>
                </a:solidFill>
              </a:rPr>
              <a:t>　</a:t>
            </a:r>
            <a:r>
              <a:rPr lang="ja-JP" altLang="en-US" sz="16000" b="1" dirty="0">
                <a:solidFill>
                  <a:schemeClr val="tx1"/>
                </a:solidFill>
              </a:rPr>
              <a:t>「意義ある事業の基礎として、奉仕の理念</a:t>
            </a:r>
            <a:endParaRPr lang="en-US" altLang="ja-JP" sz="16000" b="1" dirty="0">
              <a:solidFill>
                <a:schemeClr val="tx1"/>
              </a:solidFill>
            </a:endParaRPr>
          </a:p>
          <a:p>
            <a:pPr marL="0" indent="0">
              <a:buFont typeface="Wingdings 3" panose="05040102010807070707" pitchFamily="18" charset="2"/>
              <a:buNone/>
              <a:defRPr/>
            </a:pPr>
            <a:r>
              <a:rPr lang="ja-JP" altLang="en-US" sz="16000" b="1" dirty="0">
                <a:solidFill>
                  <a:schemeClr val="tx1"/>
                </a:solidFill>
              </a:rPr>
              <a:t>　　を奨励し、これを育むことにある」</a:t>
            </a:r>
            <a:endParaRPr lang="en-US" altLang="ja-JP" sz="16000" b="1" dirty="0">
              <a:solidFill>
                <a:schemeClr val="tx1"/>
              </a:solidFill>
            </a:endParaRPr>
          </a:p>
          <a:p>
            <a:pPr marL="0" indent="0">
              <a:buFont typeface="Wingdings 3" panose="05040102010807070707" pitchFamily="18" charset="2"/>
              <a:buNone/>
              <a:defRPr/>
            </a:pPr>
            <a:endParaRPr lang="en-US" altLang="ja-JP" sz="3600" b="1" dirty="0">
              <a:solidFill>
                <a:schemeClr val="tx1"/>
              </a:solidFill>
            </a:endParaRPr>
          </a:p>
          <a:p>
            <a:pPr marL="0" indent="0">
              <a:buFont typeface="Wingdings 3" panose="05040102010807070707" pitchFamily="18" charset="2"/>
              <a:buNone/>
              <a:defRPr/>
            </a:pPr>
            <a:r>
              <a:rPr lang="ja-JP" altLang="en-US" sz="3600" b="1" dirty="0">
                <a:solidFill>
                  <a:schemeClr val="tx1"/>
                </a:solidFill>
              </a:rPr>
              <a:t>　　　　　　　　</a:t>
            </a:r>
            <a:r>
              <a:rPr lang="ja-JP" altLang="en-US" sz="14400" b="1" dirty="0">
                <a:solidFill>
                  <a:schemeClr val="tx1"/>
                </a:solidFill>
              </a:rPr>
              <a:t>国際</a:t>
            </a:r>
            <a:r>
              <a:rPr lang="ja-JP" altLang="en-US" sz="14400" b="1" dirty="0" err="1">
                <a:solidFill>
                  <a:schemeClr val="tx1"/>
                </a:solidFill>
              </a:rPr>
              <a:t>ロ－タリ－</a:t>
            </a:r>
            <a:r>
              <a:rPr lang="ja-JP" altLang="en-US" sz="14400" b="1" dirty="0">
                <a:solidFill>
                  <a:schemeClr val="tx1"/>
                </a:solidFill>
              </a:rPr>
              <a:t>定款第４条・クラブ定款第４条</a:t>
            </a:r>
            <a:endParaRPr lang="en-US" altLang="ja-JP" sz="14400" b="1" dirty="0">
              <a:solidFill>
                <a:schemeClr val="tx1"/>
              </a:solidFill>
            </a:endParaRPr>
          </a:p>
          <a:p>
            <a:pPr marL="0" indent="0">
              <a:buFont typeface="Wingdings 3" panose="05040102010807070707" pitchFamily="18" charset="2"/>
              <a:buNone/>
              <a:defRPr/>
            </a:pPr>
            <a:endParaRPr lang="en-US" altLang="ja-JP" sz="3600" b="1" dirty="0"/>
          </a:p>
          <a:p>
            <a:pPr marL="0" indent="0">
              <a:buFont typeface="Wingdings 3" panose="05040102010807070707" pitchFamily="18" charset="2"/>
              <a:buNone/>
              <a:defRPr/>
            </a:pPr>
            <a:r>
              <a:rPr lang="ja-JP" altLang="en-US" sz="4000" b="1" dirty="0"/>
              <a:t>　　　</a:t>
            </a:r>
          </a:p>
        </p:txBody>
      </p:sp>
      <p:sp>
        <p:nvSpPr>
          <p:cNvPr id="4" name="スライド番号プレースホルダー 3"/>
          <p:cNvSpPr>
            <a:spLocks noGrp="1"/>
          </p:cNvSpPr>
          <p:nvPr>
            <p:ph type="sldNum" sz="quarter" idx="12"/>
          </p:nvPr>
        </p:nvSpPr>
        <p:spPr>
          <a:xfrm>
            <a:off x="4062413" y="6042025"/>
            <a:ext cx="2008187" cy="465138"/>
          </a:xfrm>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6D4689CF-541A-479D-886C-5691484EFAFD}" type="slidenum">
              <a:rPr lang="ja-JP" altLang="en-US" sz="2000" b="1">
                <a:solidFill>
                  <a:srgbClr val="000000"/>
                </a:solidFill>
              </a:rPr>
              <a:pPr eaLnBrk="1" hangingPunct="1"/>
              <a:t>16</a:t>
            </a:fld>
            <a:endParaRPr lang="ja-JP" altLang="en-US" sz="2000" b="1">
              <a:solidFill>
                <a:srgbClr val="000000"/>
              </a:solidFill>
            </a:endParaRPr>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4062413" y="6042025"/>
            <a:ext cx="2008187" cy="465138"/>
          </a:xfrm>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6D4689CF-541A-479D-886C-5691484EFAFD}" type="slidenum">
              <a:rPr lang="ja-JP" altLang="en-US" sz="2000" b="1">
                <a:solidFill>
                  <a:srgbClr val="000000"/>
                </a:solidFill>
              </a:rPr>
              <a:pPr eaLnBrk="1" hangingPunct="1"/>
              <a:t>17</a:t>
            </a:fld>
            <a:endParaRPr lang="ja-JP" altLang="en-US" sz="2000" b="1">
              <a:solidFill>
                <a:srgbClr val="000000"/>
              </a:solidFill>
            </a:endParaRPr>
          </a:p>
        </p:txBody>
      </p:sp>
      <p:sp>
        <p:nvSpPr>
          <p:cNvPr id="9" name="タイトル 4">
            <a:extLst>
              <a:ext uri="{FF2B5EF4-FFF2-40B4-BE49-F238E27FC236}">
                <a16:creationId xmlns:a16="http://schemas.microsoft.com/office/drawing/2014/main" id="{1BE07357-04EB-47F0-9FA7-0E8021585FCE}"/>
              </a:ext>
            </a:extLst>
          </p:cNvPr>
          <p:cNvSpPr>
            <a:spLocks noGrp="1"/>
          </p:cNvSpPr>
          <p:nvPr>
            <p:ph type="title"/>
          </p:nvPr>
        </p:nvSpPr>
        <p:spPr>
          <a:xfrm>
            <a:off x="377825" y="563563"/>
            <a:ext cx="11383963" cy="5287962"/>
          </a:xfrm>
        </p:spPr>
        <p:txBody>
          <a:bodyPr>
            <a:normAutofit fontScale="90000"/>
          </a:bodyPr>
          <a:lstStyle/>
          <a:p>
            <a:pPr>
              <a:defRPr/>
            </a:pPr>
            <a:br>
              <a:rPr lang="en-US" altLang="ja-JP" sz="4800" b="1" dirty="0">
                <a:solidFill>
                  <a:schemeClr val="tx1"/>
                </a:solidFill>
              </a:rPr>
            </a:br>
            <a:r>
              <a:rPr lang="ja-JP" altLang="en-US" sz="4800" b="1" dirty="0">
                <a:solidFill>
                  <a:schemeClr val="tx1"/>
                </a:solidFill>
              </a:rPr>
              <a:t>　　（３）</a:t>
            </a:r>
            <a:r>
              <a:rPr lang="ja-JP" altLang="en-US" sz="4900" b="1" dirty="0">
                <a:solidFill>
                  <a:srgbClr val="FF0000"/>
                </a:solidFill>
              </a:rPr>
              <a:t>四つのテスト</a:t>
            </a:r>
            <a:br>
              <a:rPr lang="en-US" altLang="ja-JP" sz="4900" b="1" dirty="0">
                <a:solidFill>
                  <a:srgbClr val="FF0000"/>
                </a:solidFill>
              </a:rPr>
            </a:br>
            <a:r>
              <a:rPr lang="ja-JP" altLang="en-US" sz="4900" b="1" dirty="0">
                <a:solidFill>
                  <a:srgbClr val="FF0000"/>
                </a:solidFill>
              </a:rPr>
              <a:t>　　　　</a:t>
            </a:r>
            <a:r>
              <a:rPr lang="ja-JP" altLang="en-US" sz="4900" b="1" dirty="0">
                <a:solidFill>
                  <a:schemeClr val="tx1"/>
                </a:solidFill>
              </a:rPr>
              <a:t>（</a:t>
            </a:r>
            <a:r>
              <a:rPr lang="en-US" altLang="ja-JP" sz="4900" b="1" dirty="0">
                <a:solidFill>
                  <a:schemeClr val="tx1"/>
                </a:solidFill>
              </a:rPr>
              <a:t>The</a:t>
            </a:r>
            <a:r>
              <a:rPr lang="ja-JP" altLang="en-US" sz="4900" b="1" dirty="0">
                <a:solidFill>
                  <a:schemeClr val="tx1"/>
                </a:solidFill>
              </a:rPr>
              <a:t> </a:t>
            </a:r>
            <a:r>
              <a:rPr lang="en-US" altLang="ja-JP" sz="4900" b="1" dirty="0">
                <a:solidFill>
                  <a:schemeClr val="tx1"/>
                </a:solidFill>
              </a:rPr>
              <a:t>Four-Way</a:t>
            </a:r>
            <a:r>
              <a:rPr lang="ja-JP" altLang="en-US" sz="4900" b="1" dirty="0">
                <a:solidFill>
                  <a:schemeClr val="tx1"/>
                </a:solidFill>
              </a:rPr>
              <a:t> </a:t>
            </a:r>
            <a:r>
              <a:rPr lang="en-US" altLang="ja-JP" sz="4900" b="1" dirty="0">
                <a:solidFill>
                  <a:schemeClr val="tx1"/>
                </a:solidFill>
              </a:rPr>
              <a:t>Test</a:t>
            </a:r>
            <a:r>
              <a:rPr lang="ja-JP" altLang="en-US" sz="4900" b="1" dirty="0">
                <a:solidFill>
                  <a:schemeClr val="tx1"/>
                </a:solidFill>
              </a:rPr>
              <a:t>）</a:t>
            </a:r>
            <a:br>
              <a:rPr lang="en-US" altLang="ja-JP" sz="4900" b="1" dirty="0">
                <a:solidFill>
                  <a:schemeClr val="tx1"/>
                </a:solidFill>
              </a:rPr>
            </a:br>
            <a:br>
              <a:rPr lang="en-US" altLang="ja-JP" b="1" dirty="0">
                <a:solidFill>
                  <a:schemeClr val="tx1"/>
                </a:solidFill>
              </a:rPr>
            </a:br>
            <a:r>
              <a:rPr lang="ja-JP" altLang="en-US" b="1" dirty="0">
                <a:solidFill>
                  <a:schemeClr val="tx1"/>
                </a:solidFill>
              </a:rPr>
              <a:t>　　　</a:t>
            </a:r>
            <a:r>
              <a:rPr lang="ja-JP" altLang="en-US" sz="5300" b="1" dirty="0">
                <a:solidFill>
                  <a:schemeClr val="tx1"/>
                </a:solidFill>
              </a:rPr>
              <a:t>１．</a:t>
            </a:r>
            <a:r>
              <a:rPr lang="en-US" altLang="ja-JP" sz="5300" b="1" dirty="0">
                <a:solidFill>
                  <a:schemeClr val="tx1"/>
                </a:solidFill>
              </a:rPr>
              <a:t> </a:t>
            </a:r>
            <a:r>
              <a:rPr lang="ja-JP" altLang="en-US" sz="5300" b="1" dirty="0">
                <a:solidFill>
                  <a:schemeClr val="tx1"/>
                </a:solidFill>
              </a:rPr>
              <a:t>真実かどうか</a:t>
            </a:r>
            <a:br>
              <a:rPr lang="en-US" altLang="ja-JP" sz="5300" b="1" dirty="0">
                <a:solidFill>
                  <a:schemeClr val="tx1"/>
                </a:solidFill>
              </a:rPr>
            </a:br>
            <a:r>
              <a:rPr lang="ja-JP" altLang="en-US" sz="5300" b="1" dirty="0">
                <a:solidFill>
                  <a:schemeClr val="tx1"/>
                </a:solidFill>
              </a:rPr>
              <a:t>　　２．みんなに公平か</a:t>
            </a:r>
            <a:br>
              <a:rPr lang="en-US" altLang="ja-JP" sz="5300" b="1" dirty="0">
                <a:solidFill>
                  <a:schemeClr val="tx1"/>
                </a:solidFill>
              </a:rPr>
            </a:br>
            <a:r>
              <a:rPr lang="ja-JP" altLang="en-US" sz="5300" b="1" dirty="0">
                <a:solidFill>
                  <a:schemeClr val="tx1"/>
                </a:solidFill>
              </a:rPr>
              <a:t>　　３．好意と友情を深めるか　　　　　　</a:t>
            </a:r>
            <a:br>
              <a:rPr lang="en-US" altLang="ja-JP" sz="5300" b="1" dirty="0">
                <a:solidFill>
                  <a:schemeClr val="tx1"/>
                </a:solidFill>
              </a:rPr>
            </a:br>
            <a:r>
              <a:rPr lang="ja-JP" altLang="en-US" sz="5300" b="1" dirty="0">
                <a:solidFill>
                  <a:schemeClr val="tx1"/>
                </a:solidFill>
              </a:rPr>
              <a:t>　　４．みんなのためになるかどうか</a:t>
            </a:r>
            <a:br>
              <a:rPr lang="en-US" altLang="ja-JP" sz="5300" b="1" dirty="0">
                <a:solidFill>
                  <a:schemeClr val="tx1"/>
                </a:solidFill>
              </a:rPr>
            </a:br>
            <a:r>
              <a:rPr lang="ja-JP" altLang="en-US" sz="5300" b="1" dirty="0">
                <a:solidFill>
                  <a:schemeClr val="tx1"/>
                </a:solidFill>
              </a:rPr>
              <a:t>　　</a:t>
            </a:r>
          </a:p>
        </p:txBody>
      </p:sp>
    </p:spTree>
    <p:extLst>
      <p:ext uri="{BB962C8B-B14F-4D97-AF65-F5344CB8AC3E}">
        <p14:creationId xmlns:p14="http://schemas.microsoft.com/office/powerpoint/2010/main" val="3065666748"/>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58750" y="0"/>
            <a:ext cx="12033250" cy="6731000"/>
          </a:xfrm>
        </p:spPr>
        <p:txBody>
          <a:bodyPr>
            <a:normAutofit/>
          </a:bodyPr>
          <a:lstStyle/>
          <a:p>
            <a:pPr marL="0" indent="0">
              <a:buFont typeface="Wingdings 3" panose="05040102010807070707" pitchFamily="18" charset="2"/>
              <a:buNone/>
              <a:defRPr/>
            </a:pPr>
            <a:endParaRPr lang="en-US" altLang="ja-JP" sz="4000" b="1" dirty="0"/>
          </a:p>
          <a:p>
            <a:pPr marL="0" indent="0">
              <a:buFont typeface="Wingdings 3" panose="05040102010807070707" pitchFamily="18" charset="2"/>
              <a:buNone/>
              <a:defRPr/>
            </a:pPr>
            <a:r>
              <a:rPr lang="ja-JP" altLang="en-US" sz="4400" b="1" dirty="0"/>
              <a:t>　　</a:t>
            </a:r>
            <a:r>
              <a:rPr lang="ja-JP" altLang="en-US" sz="4800" b="1" dirty="0">
                <a:solidFill>
                  <a:schemeClr val="tx1"/>
                </a:solidFill>
              </a:rPr>
              <a:t>（２）</a:t>
            </a:r>
            <a:r>
              <a:rPr lang="ja-JP" altLang="en-US" sz="4800" b="1" dirty="0">
                <a:solidFill>
                  <a:srgbClr val="FF0000"/>
                </a:solidFill>
              </a:rPr>
              <a:t>中核的価値観</a:t>
            </a:r>
            <a:r>
              <a:rPr lang="ja-JP" altLang="en-US" sz="4300" b="1" dirty="0">
                <a:solidFill>
                  <a:srgbClr val="FF0000"/>
                </a:solidFill>
              </a:rPr>
              <a:t>　</a:t>
            </a:r>
            <a:endParaRPr lang="en-US" altLang="ja-JP" sz="4300" b="1" dirty="0">
              <a:solidFill>
                <a:srgbClr val="FF0000"/>
              </a:solidFill>
            </a:endParaRPr>
          </a:p>
          <a:p>
            <a:pPr marL="0" indent="0">
              <a:buFont typeface="Wingdings 3" panose="05040102010807070707" pitchFamily="18" charset="2"/>
              <a:buNone/>
              <a:defRPr/>
            </a:pPr>
            <a:r>
              <a:rPr lang="ja-JP" altLang="en-US" sz="4300" b="1" dirty="0">
                <a:solidFill>
                  <a:srgbClr val="FF0000"/>
                </a:solidFill>
              </a:rPr>
              <a:t>　　　　</a:t>
            </a:r>
            <a:r>
              <a:rPr lang="en-US" altLang="ja-JP" sz="3900" b="1" dirty="0">
                <a:solidFill>
                  <a:schemeClr val="tx1"/>
                </a:solidFill>
              </a:rPr>
              <a:t>(The Core Values of Rotary)</a:t>
            </a:r>
          </a:p>
          <a:p>
            <a:pPr marL="0" indent="0">
              <a:buFont typeface="Wingdings 3" panose="05040102010807070707" pitchFamily="18" charset="2"/>
              <a:buNone/>
              <a:defRPr/>
            </a:pPr>
            <a:r>
              <a:rPr lang="ja-JP" altLang="en-US" sz="4300" b="1" dirty="0">
                <a:solidFill>
                  <a:schemeClr val="tx1"/>
                </a:solidFill>
              </a:rPr>
              <a:t>　　　＊奉仕 　　</a:t>
            </a:r>
            <a:r>
              <a:rPr lang="en-US" altLang="ja-JP" sz="3900" b="1" dirty="0">
                <a:solidFill>
                  <a:schemeClr val="tx1"/>
                </a:solidFill>
              </a:rPr>
              <a:t>(Service)</a:t>
            </a:r>
          </a:p>
          <a:p>
            <a:pPr marL="0" indent="0">
              <a:buFont typeface="Wingdings 3" panose="05040102010807070707" pitchFamily="18" charset="2"/>
              <a:buNone/>
              <a:defRPr/>
            </a:pPr>
            <a:r>
              <a:rPr lang="ja-JP" altLang="en-US" sz="4300" b="1" dirty="0">
                <a:solidFill>
                  <a:schemeClr val="tx1"/>
                </a:solidFill>
              </a:rPr>
              <a:t>　　　＊親睦 　　</a:t>
            </a:r>
            <a:r>
              <a:rPr lang="en-US" altLang="ja-JP" sz="3900" b="1" dirty="0">
                <a:solidFill>
                  <a:schemeClr val="tx1"/>
                </a:solidFill>
              </a:rPr>
              <a:t>(Fellowship)</a:t>
            </a:r>
          </a:p>
          <a:p>
            <a:pPr marL="0" indent="0">
              <a:buFont typeface="Wingdings 3" panose="05040102010807070707" pitchFamily="18" charset="2"/>
              <a:buNone/>
              <a:defRPr/>
            </a:pPr>
            <a:r>
              <a:rPr lang="ja-JP" altLang="en-US" sz="4300" b="1" dirty="0">
                <a:solidFill>
                  <a:schemeClr val="tx1"/>
                </a:solidFill>
              </a:rPr>
              <a:t>　　　＊多様性 　</a:t>
            </a:r>
            <a:r>
              <a:rPr lang="en-US" altLang="ja-JP" sz="3900" b="1" dirty="0">
                <a:solidFill>
                  <a:schemeClr val="tx1"/>
                </a:solidFill>
              </a:rPr>
              <a:t>(Diversity)</a:t>
            </a:r>
          </a:p>
          <a:p>
            <a:pPr marL="0" indent="0">
              <a:buFont typeface="Wingdings 3" panose="05040102010807070707" pitchFamily="18" charset="2"/>
              <a:buNone/>
              <a:defRPr/>
            </a:pPr>
            <a:r>
              <a:rPr lang="ja-JP" altLang="en-US" sz="4300" b="1" dirty="0">
                <a:solidFill>
                  <a:schemeClr val="tx1"/>
                </a:solidFill>
              </a:rPr>
              <a:t>　　　＊高潔性 　</a:t>
            </a:r>
            <a:r>
              <a:rPr lang="en-US" altLang="ja-JP" sz="3900" b="1" dirty="0">
                <a:solidFill>
                  <a:schemeClr val="tx1"/>
                </a:solidFill>
              </a:rPr>
              <a:t>(Integrity)</a:t>
            </a:r>
          </a:p>
          <a:p>
            <a:pPr marL="0" indent="0">
              <a:buFont typeface="Wingdings 3" panose="05040102010807070707" pitchFamily="18" charset="2"/>
              <a:buNone/>
              <a:defRPr/>
            </a:pPr>
            <a:r>
              <a:rPr lang="ja-JP" altLang="en-US" sz="4300" b="1" dirty="0">
                <a:solidFill>
                  <a:schemeClr val="tx1"/>
                </a:solidFill>
              </a:rPr>
              <a:t>　　　＊</a:t>
            </a:r>
            <a:r>
              <a:rPr lang="ja-JP" altLang="en-US" sz="4300" b="1" dirty="0" err="1">
                <a:solidFill>
                  <a:schemeClr val="tx1"/>
                </a:solidFill>
              </a:rPr>
              <a:t>リ－ダ－シップ</a:t>
            </a:r>
            <a:r>
              <a:rPr lang="ja-JP" altLang="en-US" sz="4300" b="1" dirty="0">
                <a:solidFill>
                  <a:schemeClr val="tx1"/>
                </a:solidFill>
              </a:rPr>
              <a:t> </a:t>
            </a:r>
            <a:r>
              <a:rPr lang="en-US" altLang="ja-JP" sz="3900" b="1" dirty="0">
                <a:solidFill>
                  <a:schemeClr val="tx1"/>
                </a:solidFill>
              </a:rPr>
              <a:t>(Leadership)</a:t>
            </a:r>
          </a:p>
          <a:p>
            <a:pPr marL="0" indent="0">
              <a:buFont typeface="Wingdings 3" panose="05040102010807070707" pitchFamily="18" charset="2"/>
              <a:buNone/>
              <a:defRPr/>
            </a:pPr>
            <a:endParaRPr lang="en-US" altLang="ja-JP" sz="4000" b="1" dirty="0"/>
          </a:p>
          <a:p>
            <a:pPr>
              <a:defRPr/>
            </a:pPr>
            <a:endParaRPr lang="ja-JP" altLang="en-US" sz="4000" b="1" dirty="0"/>
          </a:p>
        </p:txBody>
      </p:sp>
      <p:sp>
        <p:nvSpPr>
          <p:cNvPr id="2" name="スライド番号プレースホルダー 1"/>
          <p:cNvSpPr>
            <a:spLocks noGrp="1"/>
          </p:cNvSpPr>
          <p:nvPr>
            <p:ph type="sldNum" sz="quarter" idx="12"/>
          </p:nvPr>
        </p:nvSpPr>
        <p:spPr>
          <a:xfrm>
            <a:off x="5549900" y="6262688"/>
            <a:ext cx="658813" cy="595312"/>
          </a:xfrm>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612A0198-BDA5-445E-B8EC-18683B25FBCE}" type="slidenum">
              <a:rPr lang="ja-JP" altLang="en-US" sz="2000">
                <a:solidFill>
                  <a:srgbClr val="000000"/>
                </a:solidFill>
              </a:rPr>
              <a:pPr eaLnBrk="1" hangingPunct="1"/>
              <a:t>18</a:t>
            </a:fld>
            <a:endParaRPr lang="ja-JP" altLang="en-US" sz="2000">
              <a:solidFill>
                <a:srgbClr val="000000"/>
              </a:solidFill>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グラフ 11">
            <a:extLst>
              <a:ext uri="{FF2B5EF4-FFF2-40B4-BE49-F238E27FC236}">
                <a16:creationId xmlns:a16="http://schemas.microsoft.com/office/drawing/2014/main" id="{2FEB1A54-7FEB-43B2-ACDC-165A4845C449}"/>
              </a:ext>
            </a:extLst>
          </p:cNvPr>
          <p:cNvGraphicFramePr>
            <a:graphicFrameLocks/>
          </p:cNvGraphicFramePr>
          <p:nvPr>
            <p:extLst>
              <p:ext uri="{D42A27DB-BD31-4B8C-83A1-F6EECF244321}">
                <p14:modId xmlns:p14="http://schemas.microsoft.com/office/powerpoint/2010/main" val="179496179"/>
              </p:ext>
            </p:extLst>
          </p:nvPr>
        </p:nvGraphicFramePr>
        <p:xfrm>
          <a:off x="812800" y="1377553"/>
          <a:ext cx="11125200" cy="5480447"/>
        </p:xfrm>
        <a:graphic>
          <a:graphicData uri="http://schemas.openxmlformats.org/drawingml/2006/chart">
            <c:chart xmlns:c="http://schemas.openxmlformats.org/drawingml/2006/chart" xmlns:r="http://schemas.openxmlformats.org/officeDocument/2006/relationships" r:id="rId3"/>
          </a:graphicData>
        </a:graphic>
      </p:graphicFrame>
      <p:sp>
        <p:nvSpPr>
          <p:cNvPr id="6151" name="Text Box 7"/>
          <p:cNvSpPr txBox="1">
            <a:spLocks noChangeArrowheads="1"/>
          </p:cNvSpPr>
          <p:nvPr/>
        </p:nvSpPr>
        <p:spPr bwMode="auto">
          <a:xfrm>
            <a:off x="2153816" y="1093821"/>
            <a:ext cx="409003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ja-JP" altLang="en-US" sz="2800" dirty="0"/>
              <a:t>最大</a:t>
            </a:r>
            <a:r>
              <a:rPr lang="en-US" altLang="ja-JP" sz="2800" dirty="0"/>
              <a:t>13,0982</a:t>
            </a:r>
            <a:r>
              <a:rPr lang="ja-JP" altLang="en-US" sz="2800" dirty="0"/>
              <a:t>人</a:t>
            </a:r>
            <a:r>
              <a:rPr lang="en-US" altLang="ja-JP" sz="2800" dirty="0"/>
              <a:t>(‘96.11)</a:t>
            </a:r>
          </a:p>
        </p:txBody>
      </p:sp>
      <p:sp>
        <p:nvSpPr>
          <p:cNvPr id="6153" name="Text Box 9"/>
          <p:cNvSpPr txBox="1">
            <a:spLocks noChangeArrowheads="1"/>
          </p:cNvSpPr>
          <p:nvPr/>
        </p:nvSpPr>
        <p:spPr bwMode="auto">
          <a:xfrm>
            <a:off x="9602440" y="1790933"/>
            <a:ext cx="1420498" cy="738664"/>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ja-JP" sz="2400" dirty="0"/>
              <a:t>88,065</a:t>
            </a:r>
            <a:r>
              <a:rPr lang="ja-JP" altLang="en-US" sz="2400" dirty="0"/>
              <a:t>人</a:t>
            </a:r>
            <a:r>
              <a:rPr lang="en-US" altLang="ja-JP" dirty="0"/>
              <a:t>(’18.7</a:t>
            </a:r>
            <a:r>
              <a:rPr lang="ja-JP" altLang="en-US" dirty="0"/>
              <a:t>月</a:t>
            </a:r>
            <a:r>
              <a:rPr lang="en-US" altLang="ja-JP" dirty="0"/>
              <a:t>)</a:t>
            </a:r>
          </a:p>
        </p:txBody>
      </p:sp>
      <p:sp>
        <p:nvSpPr>
          <p:cNvPr id="6157" name="Text Box 13"/>
          <p:cNvSpPr txBox="1">
            <a:spLocks noChangeArrowheads="1"/>
          </p:cNvSpPr>
          <p:nvPr/>
        </p:nvSpPr>
        <p:spPr bwMode="auto">
          <a:xfrm>
            <a:off x="3626027" y="1726902"/>
            <a:ext cx="29523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ja-JP" dirty="0">
                <a:solidFill>
                  <a:srgbClr val="FF0000"/>
                </a:solidFill>
              </a:rPr>
              <a:t>‘99</a:t>
            </a:r>
            <a:r>
              <a:rPr lang="ja-JP" altLang="en-US" dirty="0">
                <a:solidFill>
                  <a:srgbClr val="FF0000"/>
                </a:solidFill>
              </a:rPr>
              <a:t>年</a:t>
            </a:r>
            <a:r>
              <a:rPr lang="en-US" altLang="ja-JP" dirty="0">
                <a:solidFill>
                  <a:srgbClr val="FF0000"/>
                </a:solidFill>
              </a:rPr>
              <a:t>(H11)</a:t>
            </a:r>
            <a:r>
              <a:rPr lang="ja-JP" altLang="en-US" dirty="0">
                <a:solidFill>
                  <a:srgbClr val="FF0000"/>
                </a:solidFill>
              </a:rPr>
              <a:t>以降急速に減少</a:t>
            </a:r>
          </a:p>
        </p:txBody>
      </p:sp>
      <p:sp>
        <p:nvSpPr>
          <p:cNvPr id="6159" name="Line 15"/>
          <p:cNvSpPr>
            <a:spLocks noChangeShapeType="1"/>
          </p:cNvSpPr>
          <p:nvPr/>
        </p:nvSpPr>
        <p:spPr bwMode="auto">
          <a:xfrm>
            <a:off x="3735284" y="2079829"/>
            <a:ext cx="927099" cy="181929"/>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ja-JP" altLang="en-US"/>
          </a:p>
        </p:txBody>
      </p:sp>
      <p:sp>
        <p:nvSpPr>
          <p:cNvPr id="2" name="矢印: 下 1"/>
          <p:cNvSpPr/>
          <p:nvPr/>
        </p:nvSpPr>
        <p:spPr>
          <a:xfrm>
            <a:off x="2009800" y="1352806"/>
            <a:ext cx="216024" cy="378085"/>
          </a:xfrm>
          <a:prstGeom prst="downArrow">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n w="6600">
                <a:solidFill>
                  <a:schemeClr val="accent2"/>
                </a:solidFill>
                <a:prstDash val="solid"/>
              </a:ln>
              <a:solidFill>
                <a:srgbClr val="FFFFFF"/>
              </a:solidFill>
              <a:effectLst>
                <a:outerShdw dist="38100" dir="2700000" algn="tl" rotWithShape="0">
                  <a:schemeClr val="accent2"/>
                </a:outerShdw>
              </a:effectLst>
            </a:endParaRPr>
          </a:p>
        </p:txBody>
      </p:sp>
      <p:sp>
        <p:nvSpPr>
          <p:cNvPr id="17" name="矢印: 下 16"/>
          <p:cNvSpPr/>
          <p:nvPr/>
        </p:nvSpPr>
        <p:spPr>
          <a:xfrm>
            <a:off x="10717601" y="2605585"/>
            <a:ext cx="164635" cy="288031"/>
          </a:xfrm>
          <a:prstGeom prst="downArrow">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n w="6600">
                <a:solidFill>
                  <a:schemeClr val="accent2"/>
                </a:solidFill>
                <a:prstDash val="solid"/>
              </a:ln>
              <a:solidFill>
                <a:srgbClr val="FFFFFF"/>
              </a:solidFill>
              <a:effectLst>
                <a:outerShdw dist="38100" dir="2700000" algn="tl" rotWithShape="0">
                  <a:schemeClr val="accent2"/>
                </a:outerShdw>
              </a:effectLst>
            </a:endParaRPr>
          </a:p>
        </p:txBody>
      </p:sp>
      <p:sp>
        <p:nvSpPr>
          <p:cNvPr id="13" name="タイトル 1">
            <a:extLst>
              <a:ext uri="{FF2B5EF4-FFF2-40B4-BE49-F238E27FC236}">
                <a16:creationId xmlns:a16="http://schemas.microsoft.com/office/drawing/2014/main" id="{4974F526-3698-44B5-8330-5B209B544060}"/>
              </a:ext>
            </a:extLst>
          </p:cNvPr>
          <p:cNvSpPr txBox="1">
            <a:spLocks/>
          </p:cNvSpPr>
          <p:nvPr/>
        </p:nvSpPr>
        <p:spPr bwMode="auto">
          <a:xfrm>
            <a:off x="793602" y="198882"/>
            <a:ext cx="9899650" cy="15160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algn="l" defTabSz="457200" rtl="0" eaLnBrk="0" fontAlgn="base" hangingPunct="0">
              <a:spcBef>
                <a:spcPct val="0"/>
              </a:spcBef>
              <a:spcAft>
                <a:spcPct val="0"/>
              </a:spcAft>
              <a:defRPr kumimoji="1" sz="3600" kern="1200">
                <a:solidFill>
                  <a:schemeClr val="accent1"/>
                </a:solidFill>
                <a:latin typeface="+mj-lt"/>
                <a:ea typeface="+mj-ea"/>
                <a:cs typeface="メイリオ" pitchFamily="50" charset="-128"/>
              </a:defRPr>
            </a:lvl1pPr>
            <a:lvl2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2pPr>
            <a:lvl3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3pPr>
            <a:lvl4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4pPr>
            <a:lvl5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lang="ja-JP" altLang="en-US" sz="5000" b="1" dirty="0">
                <a:solidFill>
                  <a:schemeClr val="tx1"/>
                </a:solidFill>
              </a:rPr>
              <a:t>日本の会員数推移</a:t>
            </a:r>
            <a:r>
              <a:rPr lang="en-US" altLang="ja-JP" sz="5000" b="1" dirty="0">
                <a:solidFill>
                  <a:schemeClr val="tx1"/>
                </a:solidFill>
              </a:rPr>
              <a:t>(</a:t>
            </a:r>
            <a:r>
              <a:rPr lang="ja-JP" altLang="en-US" sz="4000" b="1" dirty="0">
                <a:solidFill>
                  <a:schemeClr val="tx1"/>
                </a:solidFill>
              </a:rPr>
              <a:t>‘</a:t>
            </a:r>
            <a:r>
              <a:rPr lang="en-US" altLang="ja-JP" sz="4000" b="1" dirty="0">
                <a:solidFill>
                  <a:schemeClr val="tx1"/>
                </a:solidFill>
              </a:rPr>
              <a:t>96</a:t>
            </a:r>
            <a:r>
              <a:rPr lang="ja-JP" altLang="en-US" sz="4000" b="1" dirty="0">
                <a:solidFill>
                  <a:schemeClr val="tx1"/>
                </a:solidFill>
              </a:rPr>
              <a:t>～’</a:t>
            </a:r>
            <a:r>
              <a:rPr lang="en-US" altLang="ja-JP" sz="4000" b="1" dirty="0">
                <a:solidFill>
                  <a:schemeClr val="tx1"/>
                </a:solidFill>
              </a:rPr>
              <a:t>18)</a:t>
            </a:r>
            <a:endParaRPr lang="ja-JP" altLang="en-US" sz="4000" b="1" dirty="0">
              <a:solidFill>
                <a:schemeClr val="tx1"/>
              </a:solidFill>
            </a:endParaRPr>
          </a:p>
        </p:txBody>
      </p:sp>
    </p:spTree>
    <p:extLst>
      <p:ext uri="{BB962C8B-B14F-4D97-AF65-F5344CB8AC3E}">
        <p14:creationId xmlns:p14="http://schemas.microsoft.com/office/powerpoint/2010/main" val="1435680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6" presetClass="entr" presetSubtype="16" fill="hold" grpId="0" nodeType="afterEffect">
                                  <p:stCondLst>
                                    <p:cond delay="0"/>
                                  </p:stCondLst>
                                  <p:childTnLst>
                                    <p:set>
                                      <p:cBhvr>
                                        <p:cTn id="12" dur="1" fill="hold">
                                          <p:stCondLst>
                                            <p:cond delay="0"/>
                                          </p:stCondLst>
                                        </p:cTn>
                                        <p:tgtEl>
                                          <p:spTgt spid="6151"/>
                                        </p:tgtEl>
                                        <p:attrNameLst>
                                          <p:attrName>style.visibility</p:attrName>
                                        </p:attrNameLst>
                                      </p:cBhvr>
                                      <p:to>
                                        <p:strVal val="visible"/>
                                      </p:to>
                                    </p:set>
                                    <p:animEffect transition="in" filter="circle(in)">
                                      <p:cBhvr>
                                        <p:cTn id="13" dur="2000"/>
                                        <p:tgtEl>
                                          <p:spTgt spid="6151"/>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5" fill="hold" grpId="0" nodeType="clickEffect">
                                  <p:stCondLst>
                                    <p:cond delay="0"/>
                                  </p:stCondLst>
                                  <p:childTnLst>
                                    <p:set>
                                      <p:cBhvr>
                                        <p:cTn id="17" dur="1" fill="hold">
                                          <p:stCondLst>
                                            <p:cond delay="0"/>
                                          </p:stCondLst>
                                        </p:cTn>
                                        <p:tgtEl>
                                          <p:spTgt spid="6159"/>
                                        </p:tgtEl>
                                        <p:attrNameLst>
                                          <p:attrName>style.visibility</p:attrName>
                                        </p:attrNameLst>
                                      </p:cBhvr>
                                      <p:to>
                                        <p:strVal val="visible"/>
                                      </p:to>
                                    </p:set>
                                    <p:animEffect transition="in" filter="checkerboard(down)">
                                      <p:cBhvr>
                                        <p:cTn id="18" dur="1000"/>
                                        <p:tgtEl>
                                          <p:spTgt spid="6159"/>
                                        </p:tgtEl>
                                      </p:cBhvr>
                                    </p:animEffect>
                                  </p:childTnLst>
                                </p:cTn>
                              </p:par>
                            </p:childTnLst>
                          </p:cTn>
                        </p:par>
                        <p:par>
                          <p:cTn id="19" fill="hold">
                            <p:stCondLst>
                              <p:cond delay="1000"/>
                            </p:stCondLst>
                            <p:childTnLst>
                              <p:par>
                                <p:cTn id="20" presetID="4" presetClass="entr" presetSubtype="32" fill="hold" grpId="0" nodeType="afterEffect">
                                  <p:stCondLst>
                                    <p:cond delay="500"/>
                                  </p:stCondLst>
                                  <p:childTnLst>
                                    <p:set>
                                      <p:cBhvr>
                                        <p:cTn id="21" dur="1" fill="hold">
                                          <p:stCondLst>
                                            <p:cond delay="0"/>
                                          </p:stCondLst>
                                        </p:cTn>
                                        <p:tgtEl>
                                          <p:spTgt spid="6157"/>
                                        </p:tgtEl>
                                        <p:attrNameLst>
                                          <p:attrName>style.visibility</p:attrName>
                                        </p:attrNameLst>
                                      </p:cBhvr>
                                      <p:to>
                                        <p:strVal val="visible"/>
                                      </p:to>
                                    </p:set>
                                    <p:animEffect transition="in" filter="box(out)">
                                      <p:cBhvr>
                                        <p:cTn id="22" dur="1000"/>
                                        <p:tgtEl>
                                          <p:spTgt spid="6157"/>
                                        </p:tgtEl>
                                      </p:cBhvr>
                                    </p:animEffect>
                                  </p:childTnLst>
                                </p:cTn>
                              </p:par>
                            </p:childTnLst>
                          </p:cTn>
                        </p:par>
                      </p:childTnLst>
                    </p:cTn>
                  </p:par>
                  <p:par>
                    <p:cTn id="23" fill="hold">
                      <p:stCondLst>
                        <p:cond delay="indefinite"/>
                      </p:stCondLst>
                      <p:childTnLst>
                        <p:par>
                          <p:cTn id="24" fill="hold">
                            <p:stCondLst>
                              <p:cond delay="0"/>
                            </p:stCondLst>
                            <p:childTnLst>
                              <p:par>
                                <p:cTn id="25" presetID="45"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2000"/>
                                        <p:tgtEl>
                                          <p:spTgt spid="17"/>
                                        </p:tgtEl>
                                      </p:cBhvr>
                                    </p:animEffect>
                                    <p:anim calcmode="lin" valueType="num">
                                      <p:cBhvr>
                                        <p:cTn id="28" dur="2000" fill="hold"/>
                                        <p:tgtEl>
                                          <p:spTgt spid="17"/>
                                        </p:tgtEl>
                                        <p:attrNameLst>
                                          <p:attrName>ppt_w</p:attrName>
                                        </p:attrNameLst>
                                      </p:cBhvr>
                                      <p:tavLst>
                                        <p:tav tm="0" fmla="#ppt_w*sin(2.5*pi*$)">
                                          <p:val>
                                            <p:fltVal val="0"/>
                                          </p:val>
                                        </p:tav>
                                        <p:tav tm="100000">
                                          <p:val>
                                            <p:fltVal val="1"/>
                                          </p:val>
                                        </p:tav>
                                      </p:tavLst>
                                    </p:anim>
                                    <p:anim calcmode="lin" valueType="num">
                                      <p:cBhvr>
                                        <p:cTn id="29" dur="2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P spid="6157" grpId="0"/>
      <p:bldP spid="6159" grpId="0" animBg="1"/>
      <p:bldP spid="2" grpId="0" animBg="1"/>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5549900" y="6262688"/>
            <a:ext cx="658813" cy="595312"/>
          </a:xfrm>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58441EC4-0130-4217-9E7B-97195DC1B2D4}" type="slidenum">
              <a:rPr lang="ja-JP" altLang="en-US" sz="2000">
                <a:solidFill>
                  <a:srgbClr val="000000"/>
                </a:solidFill>
              </a:rPr>
              <a:pPr eaLnBrk="1" hangingPunct="1"/>
              <a:t>19</a:t>
            </a:fld>
            <a:endParaRPr lang="ja-JP" altLang="en-US" sz="2000">
              <a:solidFill>
                <a:srgbClr val="000000"/>
              </a:solidFill>
            </a:endParaRPr>
          </a:p>
        </p:txBody>
      </p:sp>
      <p:sp>
        <p:nvSpPr>
          <p:cNvPr id="7" name="コンテンツ プレースホルダー 2">
            <a:extLst>
              <a:ext uri="{FF2B5EF4-FFF2-40B4-BE49-F238E27FC236}">
                <a16:creationId xmlns:a16="http://schemas.microsoft.com/office/drawing/2014/main" id="{AB994517-F1E7-44D8-A4D0-9607609B4B46}"/>
              </a:ext>
            </a:extLst>
          </p:cNvPr>
          <p:cNvSpPr txBox="1">
            <a:spLocks/>
          </p:cNvSpPr>
          <p:nvPr/>
        </p:nvSpPr>
        <p:spPr>
          <a:xfrm>
            <a:off x="1520039" y="1281348"/>
            <a:ext cx="10203769" cy="4111625"/>
          </a:xfrm>
          <a:prstGeom prst="rect">
            <a:avLst/>
          </a:prstGeom>
        </p:spPr>
        <p:txBody>
          <a:bodyPr vert="horz" lIns="91440" tIns="45720" rIns="91440" bIns="45720" rtlCol="0">
            <a:normAutofit/>
          </a:bodyPr>
          <a:lstStyle>
            <a:lvl1pPr marL="0" indent="0" algn="ctr" defTabSz="642915" rtl="0" eaLnBrk="1" latinLnBrk="0" hangingPunct="1">
              <a:lnSpc>
                <a:spcPct val="90000"/>
              </a:lnSpc>
              <a:spcBef>
                <a:spcPts val="703"/>
              </a:spcBef>
              <a:buFont typeface="Arial" panose="020B0604020202020204" pitchFamily="34" charset="0"/>
              <a:buNone/>
              <a:defRPr kumimoji="1" sz="1687" kern="1200">
                <a:solidFill>
                  <a:schemeClr val="tx1"/>
                </a:solidFill>
                <a:latin typeface="+mn-lt"/>
                <a:ea typeface="+mn-ea"/>
                <a:cs typeface="+mn-cs"/>
              </a:defRPr>
            </a:lvl1pPr>
            <a:lvl2pPr marL="321457" indent="0" algn="ctr" defTabSz="642915" rtl="0" eaLnBrk="1" latinLnBrk="0" hangingPunct="1">
              <a:lnSpc>
                <a:spcPct val="90000"/>
              </a:lnSpc>
              <a:spcBef>
                <a:spcPts val="352"/>
              </a:spcBef>
              <a:buFont typeface="Arial" panose="020B0604020202020204" pitchFamily="34" charset="0"/>
              <a:buNone/>
              <a:defRPr kumimoji="1" sz="1406" kern="1200">
                <a:solidFill>
                  <a:schemeClr val="tx1"/>
                </a:solidFill>
                <a:latin typeface="+mn-lt"/>
                <a:ea typeface="+mn-ea"/>
                <a:cs typeface="+mn-cs"/>
              </a:defRPr>
            </a:lvl2pPr>
            <a:lvl3pPr marL="642915" indent="0" algn="ctr" defTabSz="642915" rtl="0" eaLnBrk="1" latinLnBrk="0" hangingPunct="1">
              <a:lnSpc>
                <a:spcPct val="90000"/>
              </a:lnSpc>
              <a:spcBef>
                <a:spcPts val="352"/>
              </a:spcBef>
              <a:buFont typeface="Arial" panose="020B0604020202020204" pitchFamily="34" charset="0"/>
              <a:buNone/>
              <a:defRPr kumimoji="1" sz="1266" kern="1200">
                <a:solidFill>
                  <a:schemeClr val="tx1"/>
                </a:solidFill>
                <a:latin typeface="+mn-lt"/>
                <a:ea typeface="+mn-ea"/>
                <a:cs typeface="+mn-cs"/>
              </a:defRPr>
            </a:lvl3pPr>
            <a:lvl4pPr marL="964372" indent="0" algn="ctr" defTabSz="642915" rtl="0" eaLnBrk="1" latinLnBrk="0" hangingPunct="1">
              <a:lnSpc>
                <a:spcPct val="90000"/>
              </a:lnSpc>
              <a:spcBef>
                <a:spcPts val="352"/>
              </a:spcBef>
              <a:buFont typeface="Arial" panose="020B0604020202020204" pitchFamily="34" charset="0"/>
              <a:buNone/>
              <a:defRPr kumimoji="1" sz="1125" kern="1200">
                <a:solidFill>
                  <a:schemeClr val="tx1"/>
                </a:solidFill>
                <a:latin typeface="+mn-lt"/>
                <a:ea typeface="+mn-ea"/>
                <a:cs typeface="+mn-cs"/>
              </a:defRPr>
            </a:lvl4pPr>
            <a:lvl5pPr marL="1285829" indent="0" algn="ctr" defTabSz="642915" rtl="0" eaLnBrk="1" latinLnBrk="0" hangingPunct="1">
              <a:lnSpc>
                <a:spcPct val="90000"/>
              </a:lnSpc>
              <a:spcBef>
                <a:spcPts val="352"/>
              </a:spcBef>
              <a:buFont typeface="Arial" panose="020B0604020202020204" pitchFamily="34" charset="0"/>
              <a:buNone/>
              <a:defRPr kumimoji="1" sz="1125" kern="1200">
                <a:solidFill>
                  <a:schemeClr val="tx1"/>
                </a:solidFill>
                <a:latin typeface="+mn-lt"/>
                <a:ea typeface="+mn-ea"/>
                <a:cs typeface="+mn-cs"/>
              </a:defRPr>
            </a:lvl5pPr>
            <a:lvl6pPr marL="1607287" indent="0" algn="ctr" defTabSz="642915" rtl="0" eaLnBrk="1" latinLnBrk="0" hangingPunct="1">
              <a:lnSpc>
                <a:spcPct val="90000"/>
              </a:lnSpc>
              <a:spcBef>
                <a:spcPts val="352"/>
              </a:spcBef>
              <a:buFont typeface="Arial" panose="020B0604020202020204" pitchFamily="34" charset="0"/>
              <a:buNone/>
              <a:defRPr kumimoji="1" sz="1125" kern="1200">
                <a:solidFill>
                  <a:schemeClr val="tx1"/>
                </a:solidFill>
                <a:latin typeface="+mn-lt"/>
                <a:ea typeface="+mn-ea"/>
                <a:cs typeface="+mn-cs"/>
              </a:defRPr>
            </a:lvl6pPr>
            <a:lvl7pPr marL="1928744" indent="0" algn="ctr" defTabSz="642915" rtl="0" eaLnBrk="1" latinLnBrk="0" hangingPunct="1">
              <a:lnSpc>
                <a:spcPct val="90000"/>
              </a:lnSpc>
              <a:spcBef>
                <a:spcPts val="352"/>
              </a:spcBef>
              <a:buFont typeface="Arial" panose="020B0604020202020204" pitchFamily="34" charset="0"/>
              <a:buNone/>
              <a:defRPr kumimoji="1" sz="1125" kern="1200">
                <a:solidFill>
                  <a:schemeClr val="tx1"/>
                </a:solidFill>
                <a:latin typeface="+mn-lt"/>
                <a:ea typeface="+mn-ea"/>
                <a:cs typeface="+mn-cs"/>
              </a:defRPr>
            </a:lvl7pPr>
            <a:lvl8pPr marL="2250201" indent="0" algn="ctr" defTabSz="642915" rtl="0" eaLnBrk="1" latinLnBrk="0" hangingPunct="1">
              <a:lnSpc>
                <a:spcPct val="90000"/>
              </a:lnSpc>
              <a:spcBef>
                <a:spcPts val="352"/>
              </a:spcBef>
              <a:buFont typeface="Arial" panose="020B0604020202020204" pitchFamily="34" charset="0"/>
              <a:buNone/>
              <a:defRPr kumimoji="1" sz="1125" kern="1200">
                <a:solidFill>
                  <a:schemeClr val="tx1"/>
                </a:solidFill>
                <a:latin typeface="+mn-lt"/>
                <a:ea typeface="+mn-ea"/>
                <a:cs typeface="+mn-cs"/>
              </a:defRPr>
            </a:lvl8pPr>
            <a:lvl9pPr marL="2571659" indent="0" algn="ctr" defTabSz="642915" rtl="0" eaLnBrk="1" latinLnBrk="0" hangingPunct="1">
              <a:lnSpc>
                <a:spcPct val="90000"/>
              </a:lnSpc>
              <a:spcBef>
                <a:spcPts val="352"/>
              </a:spcBef>
              <a:buFont typeface="Arial" panose="020B0604020202020204" pitchFamily="34" charset="0"/>
              <a:buNone/>
              <a:defRPr kumimoji="1" sz="1125" kern="1200">
                <a:solidFill>
                  <a:schemeClr val="tx1"/>
                </a:solidFill>
                <a:latin typeface="+mn-lt"/>
                <a:ea typeface="+mn-ea"/>
                <a:cs typeface="+mn-cs"/>
              </a:defRPr>
            </a:lvl9pPr>
          </a:lstStyle>
          <a:p>
            <a:pPr algn="l" fontAlgn="auto">
              <a:spcAft>
                <a:spcPts val="0"/>
              </a:spcAft>
              <a:buFont typeface="Wingdings 3" panose="05040102010807070707" pitchFamily="18" charset="2"/>
              <a:buNone/>
              <a:defRPr/>
            </a:pPr>
            <a:r>
              <a:rPr lang="ja-JP" altLang="en-US"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ロータリー</a:t>
            </a:r>
            <a:r>
              <a:rPr lang="en-US" altLang="ja-JP"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クラブ</a:t>
            </a:r>
            <a:r>
              <a:rPr lang="en-US" altLang="ja-JP"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は</a:t>
            </a:r>
            <a:endParaRPr lang="en-US" altLang="ja-JP"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endParaRPr>
          </a:p>
          <a:p>
            <a:pPr algn="l" fontAlgn="auto">
              <a:spcBef>
                <a:spcPts val="2400"/>
              </a:spcBef>
              <a:spcAft>
                <a:spcPts val="0"/>
              </a:spcAft>
              <a:buFont typeface="Wingdings 3" panose="05040102010807070707" pitchFamily="18" charset="2"/>
              <a:buNone/>
              <a:defRPr/>
            </a:pPr>
            <a:r>
              <a:rPr lang="ja-JP" altLang="en-US"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＊世界の流れに追いついていけるか？</a:t>
            </a:r>
            <a:endParaRPr lang="en-US" altLang="ja-JP"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endParaRPr>
          </a:p>
          <a:p>
            <a:pPr algn="l" fontAlgn="auto">
              <a:spcBef>
                <a:spcPts val="1200"/>
              </a:spcBef>
              <a:spcAft>
                <a:spcPts val="0"/>
              </a:spcAft>
              <a:buFont typeface="Wingdings 3" panose="05040102010807070707" pitchFamily="18" charset="2"/>
              <a:buNone/>
              <a:defRPr/>
            </a:pPr>
            <a:r>
              <a:rPr lang="ja-JP" altLang="en-US"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＊時代に適応していけるか？</a:t>
            </a:r>
            <a:endParaRPr lang="en-US" altLang="ja-JP"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endParaRPr>
          </a:p>
          <a:p>
            <a:pPr algn="l" fontAlgn="auto">
              <a:spcBef>
                <a:spcPts val="1200"/>
              </a:spcBef>
              <a:spcAft>
                <a:spcPts val="0"/>
              </a:spcAft>
              <a:buFont typeface="Wingdings 3" panose="05040102010807070707" pitchFamily="18" charset="2"/>
              <a:buNone/>
              <a:defRPr/>
            </a:pPr>
            <a:r>
              <a:rPr lang="ja-JP" altLang="en-US"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＊将来への“備え”が出来ているか？</a:t>
            </a:r>
            <a:endParaRPr lang="en-US" altLang="ja-JP"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endParaRPr>
          </a:p>
          <a:p>
            <a:pPr algn="l" fontAlgn="auto">
              <a:spcAft>
                <a:spcPts val="0"/>
              </a:spcAft>
              <a:buFont typeface="Wingdings 3" panose="05040102010807070707" pitchFamily="18" charset="2"/>
              <a:buNone/>
              <a:defRPr/>
            </a:pPr>
            <a:r>
              <a:rPr lang="ja-JP" altLang="en-US"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　 を考慮すべきである。</a:t>
            </a:r>
            <a:endParaRPr lang="en-US" altLang="ja-JP"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endParaRPr>
          </a:p>
          <a:p>
            <a:pPr algn="l" fontAlgn="auto">
              <a:spcAft>
                <a:spcPts val="0"/>
              </a:spcAft>
              <a:buFont typeface="Wingdings 3" panose="05040102010807070707" pitchFamily="18" charset="2"/>
              <a:buNone/>
              <a:defRPr/>
            </a:pPr>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タイトル 1">
            <a:extLst>
              <a:ext uri="{FF2B5EF4-FFF2-40B4-BE49-F238E27FC236}">
                <a16:creationId xmlns:a16="http://schemas.microsoft.com/office/drawing/2014/main" id="{4F87A55C-48EB-4970-972C-97358E200B49}"/>
              </a:ext>
            </a:extLst>
          </p:cNvPr>
          <p:cNvSpPr txBox="1">
            <a:spLocks/>
          </p:cNvSpPr>
          <p:nvPr/>
        </p:nvSpPr>
        <p:spPr>
          <a:xfrm>
            <a:off x="2438890" y="5103693"/>
            <a:ext cx="9103926" cy="914400"/>
          </a:xfrm>
          <a:prstGeom prst="rect">
            <a:avLst/>
          </a:prstGeom>
        </p:spPr>
        <p:txBody>
          <a:bodyPr vert="horz" lIns="91440" tIns="45720" rIns="91440" bIns="45720" rtlCol="0" anchor="b">
            <a:normAutofit/>
          </a:bodyPr>
          <a:lstStyle>
            <a:lvl1pPr algn="ctr" defTabSz="642915" rtl="0" eaLnBrk="1" latinLnBrk="0" hangingPunct="1">
              <a:lnSpc>
                <a:spcPct val="90000"/>
              </a:lnSpc>
              <a:spcBef>
                <a:spcPct val="0"/>
              </a:spcBef>
              <a:buNone/>
              <a:defRPr kumimoji="1" sz="4219" kern="1200">
                <a:solidFill>
                  <a:schemeClr val="tx1"/>
                </a:solidFill>
                <a:latin typeface="+mj-lt"/>
                <a:ea typeface="+mj-ea"/>
                <a:cs typeface="+mj-cs"/>
              </a:defRPr>
            </a:lvl1pPr>
          </a:lstStyle>
          <a:p>
            <a:pPr fontAlgn="auto">
              <a:spcAft>
                <a:spcPts val="0"/>
              </a:spcAft>
            </a:pPr>
            <a:r>
              <a:rPr lang="en-US" altLang="ja-JP"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2015</a:t>
            </a:r>
            <a:r>
              <a:rPr lang="ja-JP" altLang="en-US"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sz="4400" b="1" dirty="0">
                <a:solidFill>
                  <a:srgbClr val="000104"/>
                </a:solidFill>
                <a:latin typeface="Meiryo UI" panose="020B0604030504040204" pitchFamily="50" charset="-128"/>
                <a:ea typeface="Meiryo UI" panose="020B0604030504040204" pitchFamily="50" charset="-128"/>
                <a:cs typeface="Meiryo UI" panose="020B0604030504040204" pitchFamily="50" charset="-128"/>
              </a:rPr>
              <a:t>月の理事会決定事項</a:t>
            </a:r>
          </a:p>
        </p:txBody>
      </p:sp>
    </p:spTree>
    <p:extLst>
      <p:ext uri="{BB962C8B-B14F-4D97-AF65-F5344CB8AC3E}">
        <p14:creationId xmlns:p14="http://schemas.microsoft.com/office/powerpoint/2010/main" val="3829478179"/>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a:extLst>
              <a:ext uri="{FF2B5EF4-FFF2-40B4-BE49-F238E27FC236}">
                <a16:creationId xmlns:a16="http://schemas.microsoft.com/office/drawing/2014/main" id="{943C0712-5DAE-4C13-92A5-406C075BB3A0}"/>
              </a:ext>
            </a:extLst>
          </p:cNvPr>
          <p:cNvSpPr>
            <a:spLocks noGrp="1"/>
          </p:cNvSpPr>
          <p:nvPr>
            <p:ph type="title"/>
          </p:nvPr>
        </p:nvSpPr>
        <p:spPr bwMode="auto">
          <a:xfrm>
            <a:off x="1158875" y="1189038"/>
            <a:ext cx="9956800" cy="1320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eaLnBrk="1" hangingPunct="1"/>
            <a:r>
              <a:rPr lang="ja-JP" altLang="en-US" sz="5400" b="1">
                <a:solidFill>
                  <a:schemeClr val="tx1"/>
                </a:solidFill>
              </a:rPr>
              <a:t>ロータリー戦略計画</a:t>
            </a:r>
          </a:p>
        </p:txBody>
      </p:sp>
      <p:sp>
        <p:nvSpPr>
          <p:cNvPr id="23555" name="コンテンツ プレースホルダー 2">
            <a:extLst>
              <a:ext uri="{FF2B5EF4-FFF2-40B4-BE49-F238E27FC236}">
                <a16:creationId xmlns:a16="http://schemas.microsoft.com/office/drawing/2014/main" id="{3ADE4CC9-FA14-4FA1-B99E-5748DBB9617B}"/>
              </a:ext>
            </a:extLst>
          </p:cNvPr>
          <p:cNvSpPr>
            <a:spLocks noGrp="1"/>
          </p:cNvSpPr>
          <p:nvPr>
            <p:ph idx="1"/>
          </p:nvPr>
        </p:nvSpPr>
        <p:spPr>
          <a:xfrm>
            <a:off x="277813" y="2660649"/>
            <a:ext cx="11620500" cy="3681413"/>
          </a:xfrm>
        </p:spPr>
        <p:txBody>
          <a:bodyPr/>
          <a:lstStyle/>
          <a:p>
            <a:pPr marL="0" indent="0" eaLnBrk="1" hangingPunct="1">
              <a:buFont typeface="Wingdings 3" panose="05040102010807070707" pitchFamily="18" charset="2"/>
              <a:buNone/>
            </a:pPr>
            <a:r>
              <a:rPr lang="ja-JP" altLang="en-US" sz="4000" b="1" dirty="0"/>
              <a:t>  　 </a:t>
            </a:r>
            <a:r>
              <a:rPr lang="ja-JP" altLang="en-US" sz="4800" b="1" dirty="0"/>
              <a:t>１）</a:t>
            </a:r>
            <a:r>
              <a:rPr lang="ja-JP" altLang="en-US" sz="4800" b="1" dirty="0">
                <a:solidFill>
                  <a:schemeClr val="tx1"/>
                </a:solidFill>
              </a:rPr>
              <a:t>クラブの活性化とサポート</a:t>
            </a:r>
            <a:endParaRPr lang="en-US" altLang="ja-JP" sz="4800" b="1" dirty="0">
              <a:solidFill>
                <a:schemeClr val="tx1"/>
              </a:solidFill>
            </a:endParaRPr>
          </a:p>
          <a:p>
            <a:pPr marL="0" indent="0" eaLnBrk="1" hangingPunct="1">
              <a:buFont typeface="Wingdings 3" panose="05040102010807070707" pitchFamily="18" charset="2"/>
              <a:buNone/>
            </a:pPr>
            <a:r>
              <a:rPr lang="ja-JP" altLang="en-US" sz="4800" b="1" dirty="0">
                <a:solidFill>
                  <a:schemeClr val="tx1"/>
                </a:solidFill>
              </a:rPr>
              <a:t>  　２）人道的奉仕の重点化と増加</a:t>
            </a:r>
            <a:endParaRPr lang="en-US" altLang="ja-JP" sz="4800" b="1" dirty="0">
              <a:solidFill>
                <a:schemeClr val="tx1"/>
              </a:solidFill>
            </a:endParaRPr>
          </a:p>
          <a:p>
            <a:pPr marL="0" indent="0" eaLnBrk="1" hangingPunct="1">
              <a:buFont typeface="Wingdings 3" panose="05040102010807070707" pitchFamily="18" charset="2"/>
              <a:buNone/>
            </a:pPr>
            <a:r>
              <a:rPr lang="ja-JP" altLang="en-US" sz="4800" b="1" dirty="0">
                <a:solidFill>
                  <a:schemeClr val="tx1"/>
                </a:solidFill>
              </a:rPr>
              <a:t> 　 ３）公共イメージと認知度の向上</a:t>
            </a:r>
            <a:endParaRPr lang="en-US" altLang="ja-JP" sz="4800" b="1" dirty="0">
              <a:solidFill>
                <a:schemeClr val="tx1"/>
              </a:solidFill>
            </a:endParaRPr>
          </a:p>
          <a:p>
            <a:pPr marL="0" indent="0" eaLnBrk="1" hangingPunct="1">
              <a:buFont typeface="Wingdings 3" panose="05040102010807070707" pitchFamily="18" charset="2"/>
              <a:buNone/>
            </a:pPr>
            <a:r>
              <a:rPr lang="ja-JP" altLang="en-US" sz="4800" b="1" dirty="0">
                <a:solidFill>
                  <a:schemeClr val="tx1"/>
                </a:solidFill>
              </a:rPr>
              <a:t>　  </a:t>
            </a:r>
            <a:r>
              <a:rPr lang="ja-JP" altLang="en-US" sz="4800" b="1">
                <a:solidFill>
                  <a:schemeClr val="tx1"/>
                </a:solidFill>
              </a:rPr>
              <a:t>４）財政的持続性と運用有効性の向上</a:t>
            </a:r>
            <a:endParaRPr lang="en-US" altLang="ja-JP" sz="4800" b="1" dirty="0">
              <a:solidFill>
                <a:schemeClr val="tx1"/>
              </a:solidFill>
            </a:endParaRPr>
          </a:p>
          <a:p>
            <a:pPr marL="0" indent="0" eaLnBrk="1" hangingPunct="1">
              <a:buFont typeface="Wingdings 3" panose="05040102010807070707" pitchFamily="18" charset="2"/>
              <a:buNone/>
            </a:pPr>
            <a:endParaRPr lang="ja-JP" altLang="en-US" sz="4800" b="1" dirty="0">
              <a:solidFill>
                <a:schemeClr val="tx1"/>
              </a:solidFill>
            </a:endParaRPr>
          </a:p>
        </p:txBody>
      </p:sp>
      <p:sp>
        <p:nvSpPr>
          <p:cNvPr id="2" name="スライド番号プレースホルダー 1">
            <a:extLst>
              <a:ext uri="{FF2B5EF4-FFF2-40B4-BE49-F238E27FC236}">
                <a16:creationId xmlns:a16="http://schemas.microsoft.com/office/drawing/2014/main" id="{44EFEE0A-BCCD-4F1A-89EC-CC238F65B78F}"/>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96D91DB9-B0B8-4E1A-AEE3-09BFFECBB4A4}" type="slidenum">
              <a:rPr lang="ja-JP" altLang="en-US">
                <a:solidFill>
                  <a:srgbClr val="000D14"/>
                </a:solidFill>
              </a:rPr>
              <a:pPr eaLnBrk="1" hangingPunct="1"/>
              <a:t>20</a:t>
            </a:fld>
            <a:endParaRPr lang="ja-JP" altLang="en-US">
              <a:solidFill>
                <a:srgbClr val="000D14"/>
              </a:solidFill>
            </a:endParaRPr>
          </a:p>
        </p:txBody>
      </p:sp>
    </p:spTree>
    <p:extLst>
      <p:ext uri="{BB962C8B-B14F-4D97-AF65-F5344CB8AC3E}">
        <p14:creationId xmlns:p14="http://schemas.microsoft.com/office/powerpoint/2010/main" val="4258487217"/>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a:extLst>
              <a:ext uri="{FF2B5EF4-FFF2-40B4-BE49-F238E27FC236}">
                <a16:creationId xmlns:a16="http://schemas.microsoft.com/office/drawing/2014/main" id="{943C0712-5DAE-4C13-92A5-406C075BB3A0}"/>
              </a:ext>
            </a:extLst>
          </p:cNvPr>
          <p:cNvSpPr>
            <a:spLocks noGrp="1"/>
          </p:cNvSpPr>
          <p:nvPr>
            <p:ph type="title"/>
          </p:nvPr>
        </p:nvSpPr>
        <p:spPr bwMode="auto">
          <a:xfrm>
            <a:off x="1158875" y="1189038"/>
            <a:ext cx="9956800" cy="1320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lgn="ctr" eaLnBrk="1" hangingPunct="1"/>
            <a:r>
              <a:rPr lang="ja-JP" altLang="en-US" sz="4400" b="1" dirty="0">
                <a:solidFill>
                  <a:schemeClr val="tx1"/>
                </a:solidFill>
              </a:rPr>
              <a:t>ロータリー戦略</a:t>
            </a:r>
            <a:r>
              <a:rPr lang="ja-JP" altLang="en-US" sz="4400" b="1">
                <a:solidFill>
                  <a:schemeClr val="tx1"/>
                </a:solidFill>
              </a:rPr>
              <a:t>計画の土台となる優先</a:t>
            </a:r>
            <a:r>
              <a:rPr lang="ja-JP" altLang="en-US" sz="4400" b="1" dirty="0">
                <a:solidFill>
                  <a:schemeClr val="tx1"/>
                </a:solidFill>
              </a:rPr>
              <a:t>項目</a:t>
            </a:r>
          </a:p>
        </p:txBody>
      </p:sp>
      <p:sp>
        <p:nvSpPr>
          <p:cNvPr id="23555" name="コンテンツ プレースホルダー 2">
            <a:extLst>
              <a:ext uri="{FF2B5EF4-FFF2-40B4-BE49-F238E27FC236}">
                <a16:creationId xmlns:a16="http://schemas.microsoft.com/office/drawing/2014/main" id="{3ADE4CC9-FA14-4FA1-B99E-5748DBB9617B}"/>
              </a:ext>
            </a:extLst>
          </p:cNvPr>
          <p:cNvSpPr>
            <a:spLocks noGrp="1"/>
          </p:cNvSpPr>
          <p:nvPr>
            <p:ph idx="1"/>
          </p:nvPr>
        </p:nvSpPr>
        <p:spPr>
          <a:xfrm>
            <a:off x="848299" y="2247441"/>
            <a:ext cx="11050014" cy="3054809"/>
          </a:xfrm>
        </p:spPr>
        <p:txBody>
          <a:bodyPr/>
          <a:lstStyle/>
          <a:p>
            <a:pPr marL="0" indent="0" eaLnBrk="1" hangingPunct="1">
              <a:buFont typeface="Wingdings 3" panose="05040102010807070707" pitchFamily="18" charset="2"/>
              <a:buNone/>
            </a:pPr>
            <a:r>
              <a:rPr lang="ja-JP" altLang="en-US" sz="4000" b="1" dirty="0"/>
              <a:t>  　 </a:t>
            </a:r>
            <a:r>
              <a:rPr lang="en-US" altLang="ja-JP" sz="4000" b="1" dirty="0"/>
              <a:t>1</a:t>
            </a:r>
            <a:r>
              <a:rPr lang="ja-JP" altLang="en-US" sz="4000" b="1" dirty="0"/>
              <a:t>）より大きなインパクトをもたらす</a:t>
            </a:r>
            <a:endParaRPr lang="en-US" altLang="ja-JP" sz="4000" b="1" dirty="0"/>
          </a:p>
          <a:p>
            <a:pPr marL="0" indent="0" eaLnBrk="1" hangingPunct="1">
              <a:buFont typeface="Wingdings 3" panose="05040102010807070707" pitchFamily="18" charset="2"/>
              <a:buNone/>
            </a:pPr>
            <a:r>
              <a:rPr lang="en-US" altLang="ja-JP" sz="4000" b="1" dirty="0"/>
              <a:t>   </a:t>
            </a:r>
            <a:r>
              <a:rPr lang="ja-JP" altLang="en-US" sz="4000" b="1" dirty="0"/>
              <a:t>　</a:t>
            </a:r>
            <a:r>
              <a:rPr lang="en-US" altLang="ja-JP" sz="4000" b="1" dirty="0"/>
              <a:t>2</a:t>
            </a:r>
            <a:r>
              <a:rPr lang="ja-JP" altLang="en-US" sz="4000" b="1" dirty="0"/>
              <a:t>）参加者の基盤を広げる</a:t>
            </a:r>
            <a:endParaRPr lang="en-US" altLang="ja-JP" sz="4000" b="1" dirty="0"/>
          </a:p>
          <a:p>
            <a:pPr marL="0" indent="0" eaLnBrk="1" hangingPunct="1">
              <a:buNone/>
            </a:pPr>
            <a:r>
              <a:rPr lang="ja-JP" altLang="en-US" sz="4000" b="1" dirty="0"/>
              <a:t>　　</a:t>
            </a:r>
            <a:r>
              <a:rPr lang="en-US" altLang="ja-JP" sz="4000" b="1" dirty="0"/>
              <a:t>3</a:t>
            </a:r>
            <a:r>
              <a:rPr lang="ja-JP" altLang="en-US" sz="4000" b="1" dirty="0"/>
              <a:t>）参加者の積極的なかかわりを促す</a:t>
            </a:r>
            <a:endParaRPr lang="en-US" altLang="ja-JP" sz="4000" b="1" dirty="0"/>
          </a:p>
          <a:p>
            <a:pPr marL="0" indent="0" eaLnBrk="1" hangingPunct="1">
              <a:buNone/>
            </a:pPr>
            <a:r>
              <a:rPr lang="ja-JP" altLang="en-US" sz="4000" b="1" dirty="0"/>
              <a:t>　　</a:t>
            </a:r>
            <a:r>
              <a:rPr lang="en-US" altLang="ja-JP" sz="4000" b="1" dirty="0"/>
              <a:t>4</a:t>
            </a:r>
            <a:r>
              <a:rPr lang="ja-JP" altLang="en-US" sz="4000" b="1" dirty="0"/>
              <a:t>）適応力を高める</a:t>
            </a:r>
            <a:endParaRPr lang="en-US" altLang="ja-JP" sz="4000" b="1" dirty="0"/>
          </a:p>
          <a:p>
            <a:pPr marL="0" indent="0" eaLnBrk="1" hangingPunct="1">
              <a:buFont typeface="Wingdings 3" panose="05040102010807070707" pitchFamily="18" charset="2"/>
              <a:buNone/>
            </a:pPr>
            <a:r>
              <a:rPr lang="ja-JP" altLang="en-US" sz="4800" b="1" dirty="0">
                <a:solidFill>
                  <a:schemeClr val="tx1"/>
                </a:solidFill>
              </a:rPr>
              <a:t>　  </a:t>
            </a:r>
            <a:endParaRPr lang="en-US" altLang="ja-JP" sz="4800" b="1" dirty="0">
              <a:solidFill>
                <a:schemeClr val="tx1"/>
              </a:solidFill>
            </a:endParaRPr>
          </a:p>
          <a:p>
            <a:pPr marL="0" indent="0" eaLnBrk="1" hangingPunct="1">
              <a:buFont typeface="Wingdings 3" panose="05040102010807070707" pitchFamily="18" charset="2"/>
              <a:buNone/>
            </a:pPr>
            <a:endParaRPr lang="en-US" altLang="ja-JP" sz="4800" b="1" dirty="0">
              <a:solidFill>
                <a:schemeClr val="tx1"/>
              </a:solidFill>
            </a:endParaRPr>
          </a:p>
          <a:p>
            <a:pPr marL="0" indent="0" eaLnBrk="1" hangingPunct="1">
              <a:buFont typeface="Wingdings 3" panose="05040102010807070707" pitchFamily="18" charset="2"/>
              <a:buNone/>
            </a:pPr>
            <a:r>
              <a:rPr lang="ja-JP" altLang="en-US" sz="4800" b="1" dirty="0">
                <a:solidFill>
                  <a:schemeClr val="tx1"/>
                </a:solidFill>
              </a:rPr>
              <a:t> 　</a:t>
            </a:r>
          </a:p>
        </p:txBody>
      </p:sp>
      <p:sp>
        <p:nvSpPr>
          <p:cNvPr id="2" name="スライド番号プレースホルダー 1">
            <a:extLst>
              <a:ext uri="{FF2B5EF4-FFF2-40B4-BE49-F238E27FC236}">
                <a16:creationId xmlns:a16="http://schemas.microsoft.com/office/drawing/2014/main" id="{44EFEE0A-BCCD-4F1A-89EC-CC238F65B78F}"/>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96D91DB9-B0B8-4E1A-AEE3-09BFFECBB4A4}" type="slidenum">
              <a:rPr lang="ja-JP" altLang="en-US">
                <a:solidFill>
                  <a:srgbClr val="000D14"/>
                </a:solidFill>
              </a:rPr>
              <a:pPr eaLnBrk="1" hangingPunct="1"/>
              <a:t>21</a:t>
            </a:fld>
            <a:endParaRPr lang="ja-JP" altLang="en-US">
              <a:solidFill>
                <a:srgbClr val="000D14"/>
              </a:solidFill>
            </a:endParaRPr>
          </a:p>
        </p:txBody>
      </p:sp>
    </p:spTree>
    <p:extLst>
      <p:ext uri="{BB962C8B-B14F-4D97-AF65-F5344CB8AC3E}">
        <p14:creationId xmlns:p14="http://schemas.microsoft.com/office/powerpoint/2010/main" val="3826198251"/>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72DD2F41-ADD8-44D4-A5E5-DFBEEE9B5CA9}"/>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7E506BFF-9AA4-490C-8063-985C06EEA82D}" type="slidenum">
              <a:rPr lang="ja-JP" altLang="en-US">
                <a:solidFill>
                  <a:srgbClr val="000D14"/>
                </a:solidFill>
              </a:rPr>
              <a:pPr eaLnBrk="1" hangingPunct="1"/>
              <a:t>22</a:t>
            </a:fld>
            <a:endParaRPr lang="ja-JP" altLang="en-US">
              <a:solidFill>
                <a:srgbClr val="000D14"/>
              </a:solidFill>
            </a:endParaRPr>
          </a:p>
        </p:txBody>
      </p:sp>
      <p:sp>
        <p:nvSpPr>
          <p:cNvPr id="37891" name="正方形/長方形 1">
            <a:extLst>
              <a:ext uri="{FF2B5EF4-FFF2-40B4-BE49-F238E27FC236}">
                <a16:creationId xmlns:a16="http://schemas.microsoft.com/office/drawing/2014/main" id="{9C70C11A-9FF7-4506-A63B-469E5F302919}"/>
              </a:ext>
            </a:extLst>
          </p:cNvPr>
          <p:cNvSpPr>
            <a:spLocks noChangeArrowheads="1"/>
          </p:cNvSpPr>
          <p:nvPr/>
        </p:nvSpPr>
        <p:spPr bwMode="auto">
          <a:xfrm>
            <a:off x="893763" y="1289050"/>
            <a:ext cx="10821987" cy="443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lnSpc>
                <a:spcPct val="150000"/>
              </a:lnSpc>
              <a:spcBef>
                <a:spcPct val="0"/>
              </a:spcBef>
              <a:buClrTx/>
              <a:buSzTx/>
              <a:buFontTx/>
              <a:buNone/>
            </a:pPr>
            <a:r>
              <a:rPr lang="ja-JP" altLang="en-US" sz="4800" b="1">
                <a:solidFill>
                  <a:schemeClr val="tx1"/>
                </a:solidFill>
              </a:rPr>
              <a:t>戦略計画があるクラブは、</a:t>
            </a:r>
            <a:endParaRPr lang="en-US" altLang="ja-JP" sz="4800" b="1">
              <a:solidFill>
                <a:schemeClr val="tx1"/>
              </a:solidFill>
            </a:endParaRPr>
          </a:p>
          <a:p>
            <a:pPr eaLnBrk="1" hangingPunct="1">
              <a:lnSpc>
                <a:spcPct val="150000"/>
              </a:lnSpc>
              <a:spcBef>
                <a:spcPct val="0"/>
              </a:spcBef>
              <a:buClrTx/>
              <a:buSzTx/>
              <a:buFontTx/>
              <a:buNone/>
            </a:pPr>
            <a:r>
              <a:rPr lang="ja-JP" altLang="en-US" sz="4800" b="1">
                <a:solidFill>
                  <a:schemeClr val="tx1"/>
                </a:solidFill>
              </a:rPr>
              <a:t>会員の満足度が高く、</a:t>
            </a:r>
            <a:endParaRPr lang="en-US" altLang="ja-JP" sz="4800" b="1">
              <a:solidFill>
                <a:schemeClr val="tx1"/>
              </a:solidFill>
            </a:endParaRPr>
          </a:p>
          <a:p>
            <a:pPr eaLnBrk="1" hangingPunct="1">
              <a:lnSpc>
                <a:spcPct val="150000"/>
              </a:lnSpc>
              <a:spcBef>
                <a:spcPct val="0"/>
              </a:spcBef>
              <a:buClrTx/>
              <a:buSzTx/>
              <a:buFontTx/>
              <a:buNone/>
            </a:pPr>
            <a:r>
              <a:rPr lang="ja-JP" altLang="en-US" sz="4800" b="1">
                <a:solidFill>
                  <a:schemeClr val="tx1"/>
                </a:solidFill>
              </a:rPr>
              <a:t>ロ－タリ－に対する思い入れも強く、それがより高い会員維持率に繋がる。</a:t>
            </a:r>
          </a:p>
        </p:txBody>
      </p:sp>
      <p:sp>
        <p:nvSpPr>
          <p:cNvPr id="37892" name="テキスト ボックス 1">
            <a:extLst>
              <a:ext uri="{FF2B5EF4-FFF2-40B4-BE49-F238E27FC236}">
                <a16:creationId xmlns:a16="http://schemas.microsoft.com/office/drawing/2014/main" id="{1BA8F7A4-F456-4B56-9CA4-72CBB73D7229}"/>
              </a:ext>
            </a:extLst>
          </p:cNvPr>
          <p:cNvSpPr txBox="1">
            <a:spLocks noChangeArrowheads="1"/>
          </p:cNvSpPr>
          <p:nvPr/>
        </p:nvSpPr>
        <p:spPr bwMode="auto">
          <a:xfrm>
            <a:off x="9801225" y="5905500"/>
            <a:ext cx="14906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9pPr>
          </a:lstStyle>
          <a:p>
            <a:pPr algn="r" eaLnBrk="1" hangingPunct="1">
              <a:spcBef>
                <a:spcPct val="0"/>
              </a:spcBef>
              <a:buClrTx/>
              <a:buSzTx/>
              <a:buFontTx/>
              <a:buNone/>
            </a:pPr>
            <a:r>
              <a:rPr lang="en-US" altLang="ja-JP">
                <a:solidFill>
                  <a:schemeClr val="tx1"/>
                </a:solidFill>
              </a:rPr>
              <a:t>End</a:t>
            </a:r>
            <a:endParaRPr lang="ja-JP" altLang="en-US">
              <a:solidFill>
                <a:schemeClr val="tx1"/>
              </a:solidFill>
            </a:endParaRPr>
          </a:p>
        </p:txBody>
      </p:sp>
    </p:spTree>
    <p:extLst>
      <p:ext uri="{BB962C8B-B14F-4D97-AF65-F5344CB8AC3E}">
        <p14:creationId xmlns:p14="http://schemas.microsoft.com/office/powerpoint/2010/main" val="2612242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9375" y="542925"/>
            <a:ext cx="11895138" cy="1549400"/>
          </a:xfrm>
        </p:spPr>
        <p:txBody>
          <a:bodyPr>
            <a:normAutofit fontScale="90000"/>
          </a:bodyPr>
          <a:lstStyle/>
          <a:p>
            <a:pPr algn="ctr">
              <a:defRPr/>
            </a:pPr>
            <a:r>
              <a:rPr lang="ja-JP" altLang="en-US" sz="6000" b="1" dirty="0">
                <a:solidFill>
                  <a:schemeClr val="tx1"/>
                </a:solidFill>
              </a:rPr>
              <a:t>企業の組織運営　</a:t>
            </a:r>
            <a:r>
              <a:rPr lang="en-US" altLang="ja-JP" sz="4900" b="1" dirty="0">
                <a:solidFill>
                  <a:schemeClr val="tx1"/>
                </a:solidFill>
              </a:rPr>
              <a:t>VS</a:t>
            </a:r>
            <a:br>
              <a:rPr lang="en-US" altLang="ja-JP" sz="6000" b="1" dirty="0">
                <a:solidFill>
                  <a:schemeClr val="tx1"/>
                </a:solidFill>
              </a:rPr>
            </a:br>
            <a:r>
              <a:rPr lang="ja-JP" altLang="en-US" sz="6000" b="1" dirty="0" err="1">
                <a:solidFill>
                  <a:schemeClr val="tx1"/>
                </a:solidFill>
              </a:rPr>
              <a:t>ロ－タリ－クラブ</a:t>
            </a:r>
            <a:r>
              <a:rPr lang="ja-JP" altLang="en-US" sz="6000" b="1" dirty="0">
                <a:solidFill>
                  <a:schemeClr val="tx1"/>
                </a:solidFill>
              </a:rPr>
              <a:t>の運営</a:t>
            </a:r>
            <a:br>
              <a:rPr lang="en-US" altLang="ja-JP" sz="6000" b="1" dirty="0">
                <a:solidFill>
                  <a:schemeClr val="tx1"/>
                </a:solidFill>
              </a:rPr>
            </a:br>
            <a:r>
              <a:rPr lang="en-US" altLang="ja-JP" sz="6000" b="1" dirty="0">
                <a:solidFill>
                  <a:schemeClr val="tx1"/>
                </a:solidFill>
              </a:rPr>
              <a:t>v</a:t>
            </a:r>
            <a:endParaRPr lang="ja-JP" altLang="en-US" sz="6000" b="1" dirty="0">
              <a:solidFill>
                <a:schemeClr val="tx1"/>
              </a:solidFill>
            </a:endParaRPr>
          </a:p>
        </p:txBody>
      </p:sp>
      <p:sp>
        <p:nvSpPr>
          <p:cNvPr id="3" name="コンテンツ プレースホルダー 2"/>
          <p:cNvSpPr>
            <a:spLocks noGrp="1"/>
          </p:cNvSpPr>
          <p:nvPr>
            <p:ph idx="1"/>
          </p:nvPr>
        </p:nvSpPr>
        <p:spPr>
          <a:xfrm>
            <a:off x="447675" y="2551113"/>
            <a:ext cx="11482388" cy="3884612"/>
          </a:xfrm>
        </p:spPr>
        <p:txBody>
          <a:bodyPr>
            <a:normAutofit fontScale="25000" lnSpcReduction="20000"/>
          </a:bodyPr>
          <a:lstStyle/>
          <a:p>
            <a:pPr marL="0" indent="0">
              <a:buFont typeface="Wingdings 3" panose="05040102010807070707" pitchFamily="18" charset="2"/>
              <a:buNone/>
              <a:defRPr/>
            </a:pPr>
            <a:r>
              <a:rPr lang="ja-JP" altLang="en-US" sz="16000" b="1" dirty="0">
                <a:solidFill>
                  <a:schemeClr val="accent2"/>
                </a:solidFill>
              </a:rPr>
              <a:t>企業：</a:t>
            </a:r>
            <a:r>
              <a:rPr lang="ja-JP" altLang="en-US" sz="16000" b="1" dirty="0">
                <a:solidFill>
                  <a:schemeClr val="tx1"/>
                </a:solidFill>
              </a:rPr>
              <a:t>縦系列の統治組織により継続的な中長期</a:t>
            </a:r>
            <a:endParaRPr lang="en-US" altLang="ja-JP" sz="16000" b="1" dirty="0">
              <a:solidFill>
                <a:schemeClr val="tx1"/>
              </a:solidFill>
            </a:endParaRPr>
          </a:p>
          <a:p>
            <a:pPr marL="0" indent="0">
              <a:buFont typeface="Wingdings 3" panose="05040102010807070707" pitchFamily="18" charset="2"/>
              <a:buNone/>
              <a:defRPr/>
            </a:pPr>
            <a:r>
              <a:rPr lang="ja-JP" altLang="en-US" sz="16000" b="1" dirty="0">
                <a:solidFill>
                  <a:schemeClr val="tx1"/>
                </a:solidFill>
              </a:rPr>
              <a:t>　　　計画に基づいた事業の管理運営が可能</a:t>
            </a:r>
            <a:endParaRPr lang="en-US" altLang="ja-JP" sz="16000" b="1" dirty="0">
              <a:solidFill>
                <a:schemeClr val="tx1"/>
              </a:solidFill>
            </a:endParaRPr>
          </a:p>
          <a:p>
            <a:pPr marL="0" indent="0">
              <a:buFont typeface="Wingdings 3" panose="05040102010807070707" pitchFamily="18" charset="2"/>
              <a:buNone/>
              <a:defRPr/>
            </a:pPr>
            <a:endParaRPr lang="en-US" altLang="ja-JP" sz="5700" b="1" dirty="0">
              <a:solidFill>
                <a:schemeClr val="tx1"/>
              </a:solidFill>
            </a:endParaRPr>
          </a:p>
          <a:p>
            <a:pPr marL="0" indent="0">
              <a:buFont typeface="Wingdings 3" panose="05040102010807070707" pitchFamily="18" charset="2"/>
              <a:buNone/>
              <a:defRPr/>
            </a:pPr>
            <a:r>
              <a:rPr lang="ja-JP" altLang="en-US" sz="16000" b="1" dirty="0" err="1">
                <a:solidFill>
                  <a:schemeClr val="accent2"/>
                </a:solidFill>
              </a:rPr>
              <a:t>ロ－タリ－クラブ</a:t>
            </a:r>
            <a:r>
              <a:rPr lang="ja-JP" altLang="en-US" sz="16000" b="1" dirty="0">
                <a:solidFill>
                  <a:schemeClr val="accent2"/>
                </a:solidFill>
              </a:rPr>
              <a:t>：</a:t>
            </a:r>
            <a:r>
              <a:rPr lang="ja-JP" altLang="en-US" sz="16000" b="1" dirty="0">
                <a:solidFill>
                  <a:schemeClr val="tx1"/>
                </a:solidFill>
              </a:rPr>
              <a:t>各年度の理事会による組織</a:t>
            </a:r>
            <a:endParaRPr lang="en-US" altLang="ja-JP" sz="16000" b="1" dirty="0">
              <a:solidFill>
                <a:schemeClr val="tx1"/>
              </a:solidFill>
            </a:endParaRPr>
          </a:p>
          <a:p>
            <a:pPr marL="0" indent="0">
              <a:buFont typeface="Wingdings 3" panose="05040102010807070707" pitchFamily="18" charset="2"/>
              <a:buNone/>
              <a:defRPr/>
            </a:pPr>
            <a:r>
              <a:rPr lang="ja-JP" altLang="en-US" sz="8400" b="1" dirty="0">
                <a:solidFill>
                  <a:schemeClr val="tx1"/>
                </a:solidFill>
              </a:rPr>
              <a:t>　　　　　　　　</a:t>
            </a:r>
            <a:r>
              <a:rPr lang="ja-JP" altLang="en-US" sz="16000" b="1" dirty="0">
                <a:solidFill>
                  <a:schemeClr val="tx1"/>
                </a:solidFill>
              </a:rPr>
              <a:t>　　　　　運営は</a:t>
            </a:r>
            <a:r>
              <a:rPr lang="ja-JP" altLang="en-US" sz="16000" b="1" dirty="0">
                <a:solidFill>
                  <a:schemeClr val="accent2"/>
                </a:solidFill>
              </a:rPr>
              <a:t>単年度制</a:t>
            </a:r>
            <a:endParaRPr lang="en-US" altLang="ja-JP" sz="16000" b="1" dirty="0">
              <a:solidFill>
                <a:schemeClr val="accent2"/>
              </a:solidFill>
            </a:endParaRPr>
          </a:p>
          <a:p>
            <a:pPr marL="0" indent="0">
              <a:buFont typeface="Wingdings 3" panose="05040102010807070707" pitchFamily="18" charset="2"/>
              <a:buNone/>
              <a:defRPr/>
            </a:pPr>
            <a:r>
              <a:rPr lang="ja-JP" altLang="en-US" sz="16000" b="1" dirty="0">
                <a:solidFill>
                  <a:srgbClr val="FF0000"/>
                </a:solidFill>
              </a:rPr>
              <a:t>　　　　　　　　　</a:t>
            </a:r>
            <a:r>
              <a:rPr lang="ja-JP" altLang="en-US" sz="16000" b="1" dirty="0">
                <a:solidFill>
                  <a:srgbClr val="000000"/>
                </a:solidFill>
              </a:rPr>
              <a:t>→組織の中長期目標の立案・</a:t>
            </a:r>
            <a:endParaRPr lang="en-US" altLang="ja-JP" sz="16000" b="1" dirty="0">
              <a:solidFill>
                <a:srgbClr val="000000"/>
              </a:solidFill>
            </a:endParaRPr>
          </a:p>
          <a:p>
            <a:pPr marL="0" indent="0">
              <a:buFont typeface="Wingdings 3" panose="05040102010807070707" pitchFamily="18" charset="2"/>
              <a:buNone/>
              <a:defRPr/>
            </a:pPr>
            <a:r>
              <a:rPr lang="ja-JP" altLang="en-US" sz="16000" b="1" dirty="0">
                <a:solidFill>
                  <a:srgbClr val="000000"/>
                </a:solidFill>
              </a:rPr>
              <a:t>　　　　　　　　　実践が困難　∴戦略計画必要</a:t>
            </a:r>
            <a:endParaRPr lang="en-US" altLang="ja-JP" sz="16000" b="1" dirty="0">
              <a:solidFill>
                <a:srgbClr val="000000"/>
              </a:solidFill>
            </a:endParaRPr>
          </a:p>
          <a:p>
            <a:pPr marL="0" indent="0">
              <a:buFont typeface="Wingdings 3" panose="05040102010807070707" pitchFamily="18" charset="2"/>
              <a:buNone/>
              <a:defRPr/>
            </a:pPr>
            <a:endParaRPr lang="en-US" altLang="ja-JP" sz="5700" b="1" dirty="0">
              <a:solidFill>
                <a:srgbClr val="000000"/>
              </a:solidFill>
            </a:endParaRPr>
          </a:p>
        </p:txBody>
      </p:sp>
    </p:spTree>
    <p:extLst>
      <p:ext uri="{BB962C8B-B14F-4D97-AF65-F5344CB8AC3E}">
        <p14:creationId xmlns:p14="http://schemas.microsoft.com/office/powerpoint/2010/main" val="2409128119"/>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a:extLst>
              <a:ext uri="{FF2B5EF4-FFF2-40B4-BE49-F238E27FC236}">
                <a16:creationId xmlns:a16="http://schemas.microsoft.com/office/drawing/2014/main" id="{188B8707-94D7-4D6F-BF48-33CDBF779162}"/>
              </a:ext>
            </a:extLst>
          </p:cNvPr>
          <p:cNvSpPr>
            <a:spLocks noGrp="1"/>
          </p:cNvSpPr>
          <p:nvPr>
            <p:ph type="title"/>
          </p:nvPr>
        </p:nvSpPr>
        <p:spPr bwMode="auto">
          <a:xfrm>
            <a:off x="831850" y="996950"/>
            <a:ext cx="10552113" cy="942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eaLnBrk="1" hangingPunct="1"/>
            <a:r>
              <a:rPr lang="ja-JP" altLang="en-US" sz="5400" b="1">
                <a:solidFill>
                  <a:schemeClr val="tx1"/>
                </a:solidFill>
              </a:rPr>
              <a:t>会員増強のための選択肢</a:t>
            </a:r>
          </a:p>
        </p:txBody>
      </p:sp>
      <p:sp>
        <p:nvSpPr>
          <p:cNvPr id="25603" name="コンテンツ プレースホルダー 2">
            <a:extLst>
              <a:ext uri="{FF2B5EF4-FFF2-40B4-BE49-F238E27FC236}">
                <a16:creationId xmlns:a16="http://schemas.microsoft.com/office/drawing/2014/main" id="{8014CE98-3472-43CC-915B-D3528D288AB7}"/>
              </a:ext>
            </a:extLst>
          </p:cNvPr>
          <p:cNvSpPr>
            <a:spLocks noGrp="1"/>
          </p:cNvSpPr>
          <p:nvPr>
            <p:ph idx="1"/>
          </p:nvPr>
        </p:nvSpPr>
        <p:spPr>
          <a:xfrm>
            <a:off x="1355725" y="2373312"/>
            <a:ext cx="9513888" cy="4333875"/>
          </a:xfrm>
        </p:spPr>
        <p:txBody>
          <a:bodyPr/>
          <a:lstStyle/>
          <a:p>
            <a:pPr marL="0" indent="0" eaLnBrk="1" hangingPunct="1">
              <a:buFont typeface="Wingdings 3" panose="05040102010807070707" pitchFamily="18" charset="2"/>
              <a:buNone/>
            </a:pPr>
            <a:r>
              <a:rPr lang="ja-JP" altLang="en-US" sz="4800" b="1" dirty="0">
                <a:solidFill>
                  <a:schemeClr val="tx1"/>
                </a:solidFill>
              </a:rPr>
              <a:t>  １）多様性のある新クラブ設立</a:t>
            </a:r>
            <a:endParaRPr lang="en-US" altLang="ja-JP" sz="4800" b="1" dirty="0">
              <a:solidFill>
                <a:schemeClr val="tx1"/>
              </a:solidFill>
            </a:endParaRPr>
          </a:p>
          <a:p>
            <a:pPr marL="0" indent="0" eaLnBrk="1" hangingPunct="1">
              <a:buFont typeface="Wingdings 3" panose="05040102010807070707" pitchFamily="18" charset="2"/>
              <a:buNone/>
            </a:pPr>
            <a:endParaRPr lang="en-US" altLang="ja-JP" sz="4800" b="1" dirty="0">
              <a:solidFill>
                <a:schemeClr val="tx1"/>
              </a:solidFill>
            </a:endParaRPr>
          </a:p>
          <a:p>
            <a:pPr marL="0" indent="0" eaLnBrk="1" hangingPunct="1">
              <a:buFont typeface="Wingdings 3" panose="05040102010807070707" pitchFamily="18" charset="2"/>
              <a:buNone/>
            </a:pPr>
            <a:r>
              <a:rPr lang="ja-JP" altLang="en-US" sz="4800" b="1" dirty="0">
                <a:solidFill>
                  <a:schemeClr val="tx1"/>
                </a:solidFill>
              </a:rPr>
              <a:t>  ２）衛星クラブ</a:t>
            </a:r>
            <a:endParaRPr lang="en-US" altLang="ja-JP" sz="4800" b="1" dirty="0">
              <a:solidFill>
                <a:schemeClr val="tx1"/>
              </a:solidFill>
            </a:endParaRPr>
          </a:p>
          <a:p>
            <a:pPr marL="0" indent="0" eaLnBrk="1" hangingPunct="1">
              <a:buFont typeface="Wingdings 3" panose="05040102010807070707" pitchFamily="18" charset="2"/>
              <a:buNone/>
            </a:pPr>
            <a:endParaRPr lang="en-US" altLang="ja-JP" sz="4800" b="1" dirty="0">
              <a:solidFill>
                <a:schemeClr val="tx1"/>
              </a:solidFill>
            </a:endParaRPr>
          </a:p>
          <a:p>
            <a:pPr marL="0" indent="0" eaLnBrk="1" hangingPunct="1">
              <a:buFont typeface="Wingdings 3" panose="05040102010807070707" pitchFamily="18" charset="2"/>
              <a:buNone/>
            </a:pPr>
            <a:r>
              <a:rPr lang="ja-JP" altLang="en-US" sz="4800" b="1" dirty="0">
                <a:solidFill>
                  <a:schemeClr val="tx1"/>
                </a:solidFill>
              </a:rPr>
              <a:t>  ３）以前のＥクラブ的なもの　　　　　</a:t>
            </a:r>
            <a:endParaRPr lang="ja-JP" altLang="en-US" sz="3200" b="1" dirty="0">
              <a:solidFill>
                <a:schemeClr val="tx1"/>
              </a:solidFill>
            </a:endParaRPr>
          </a:p>
        </p:txBody>
      </p:sp>
      <p:sp>
        <p:nvSpPr>
          <p:cNvPr id="2" name="スライド番号プレースホルダー 1">
            <a:extLst>
              <a:ext uri="{FF2B5EF4-FFF2-40B4-BE49-F238E27FC236}">
                <a16:creationId xmlns:a16="http://schemas.microsoft.com/office/drawing/2014/main" id="{5F05CF92-CA2F-4FA0-B51A-2D12EC9BFFCA}"/>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AF48FA8E-C1C8-4E01-B02B-D6111234018A}" type="slidenum">
              <a:rPr lang="ja-JP" altLang="en-US">
                <a:solidFill>
                  <a:srgbClr val="000D14"/>
                </a:solidFill>
              </a:rPr>
              <a:pPr eaLnBrk="1" hangingPunct="1"/>
              <a:t>24</a:t>
            </a:fld>
            <a:endParaRPr lang="ja-JP" altLang="en-US">
              <a:solidFill>
                <a:srgbClr val="000D14"/>
              </a:solidFill>
            </a:endParaRPr>
          </a:p>
        </p:txBody>
      </p:sp>
    </p:spTree>
    <p:extLst>
      <p:ext uri="{BB962C8B-B14F-4D97-AF65-F5344CB8AC3E}">
        <p14:creationId xmlns:p14="http://schemas.microsoft.com/office/powerpoint/2010/main" val="1782139108"/>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51CAF9-525C-42B8-88AE-F22B40F45FD9}"/>
              </a:ext>
            </a:extLst>
          </p:cNvPr>
          <p:cNvSpPr>
            <a:spLocks noGrp="1"/>
          </p:cNvSpPr>
          <p:nvPr>
            <p:ph type="title"/>
          </p:nvPr>
        </p:nvSpPr>
        <p:spPr>
          <a:xfrm>
            <a:off x="3068128" y="396815"/>
            <a:ext cx="6055744" cy="1361056"/>
          </a:xfrm>
        </p:spPr>
        <p:txBody>
          <a:bodyPr>
            <a:noAutofit/>
          </a:bodyPr>
          <a:lstStyle/>
          <a:p>
            <a:pPr algn="ctr"/>
            <a:r>
              <a:rPr lang="ja-JP" altLang="en-US" sz="4800" b="1" dirty="0">
                <a:solidFill>
                  <a:schemeClr val="tx1"/>
                </a:solidFill>
              </a:rPr>
              <a:t>日本の衛星クラブ</a:t>
            </a:r>
            <a:endParaRPr kumimoji="1" lang="ja-JP" altLang="en-US" sz="4800" dirty="0">
              <a:solidFill>
                <a:schemeClr val="tx1"/>
              </a:solidFill>
            </a:endParaRPr>
          </a:p>
        </p:txBody>
      </p:sp>
      <p:sp>
        <p:nvSpPr>
          <p:cNvPr id="3" name="コンテンツ プレースホルダー 2">
            <a:extLst>
              <a:ext uri="{FF2B5EF4-FFF2-40B4-BE49-F238E27FC236}">
                <a16:creationId xmlns:a16="http://schemas.microsoft.com/office/drawing/2014/main" id="{13C116B8-B25E-4C4D-97A0-5294614967F8}"/>
              </a:ext>
            </a:extLst>
          </p:cNvPr>
          <p:cNvSpPr>
            <a:spLocks noGrp="1"/>
          </p:cNvSpPr>
          <p:nvPr>
            <p:ph idx="1"/>
          </p:nvPr>
        </p:nvSpPr>
        <p:spPr>
          <a:xfrm>
            <a:off x="569343" y="1930399"/>
            <a:ext cx="11473431" cy="4111626"/>
          </a:xfrm>
        </p:spPr>
        <p:txBody>
          <a:bodyPr/>
          <a:lstStyle/>
          <a:p>
            <a:pPr marL="0" indent="0">
              <a:buNone/>
            </a:pPr>
            <a:r>
              <a:rPr lang="ja-JP" altLang="en-US" sz="2800" b="1" dirty="0">
                <a:solidFill>
                  <a:srgbClr val="000000"/>
                </a:solidFill>
                <a:latin typeface="+mn-ea"/>
              </a:rPr>
              <a:t>＊</a:t>
            </a:r>
            <a:r>
              <a:rPr lang="en-US" altLang="ja-JP" sz="2800" b="1" dirty="0">
                <a:solidFill>
                  <a:srgbClr val="000000"/>
                </a:solidFill>
                <a:latin typeface="+mn-ea"/>
              </a:rPr>
              <a:t>2750</a:t>
            </a:r>
            <a:r>
              <a:rPr lang="ja-JP" altLang="en-US" sz="2800" b="1" dirty="0">
                <a:solidFill>
                  <a:srgbClr val="000000"/>
                </a:solidFill>
                <a:latin typeface="+mn-ea"/>
              </a:rPr>
              <a:t>　東京多摩せいせき </a:t>
            </a:r>
            <a:r>
              <a:rPr lang="en-US" altLang="ja-JP" sz="2800" b="1" dirty="0">
                <a:solidFill>
                  <a:srgbClr val="000000"/>
                </a:solidFill>
                <a:latin typeface="+mn-ea"/>
              </a:rPr>
              <a:t>	</a:t>
            </a:r>
            <a:r>
              <a:rPr lang="ja-JP" altLang="en-US" sz="2800" b="1" dirty="0">
                <a:solidFill>
                  <a:srgbClr val="000000"/>
                </a:solidFill>
                <a:latin typeface="+mn-ea"/>
              </a:rPr>
              <a:t> ＊ </a:t>
            </a:r>
            <a:r>
              <a:rPr lang="en-US" altLang="ja-JP" sz="2800" b="1" dirty="0">
                <a:solidFill>
                  <a:srgbClr val="FF0000"/>
                </a:solidFill>
                <a:latin typeface="+mn-ea"/>
              </a:rPr>
              <a:t>2510</a:t>
            </a:r>
            <a:r>
              <a:rPr lang="ja-JP" altLang="en-US" sz="2800" b="1" dirty="0">
                <a:solidFill>
                  <a:srgbClr val="FF0000"/>
                </a:solidFill>
                <a:latin typeface="+mn-ea"/>
              </a:rPr>
              <a:t>　札幌幌南ライラック </a:t>
            </a:r>
            <a:endParaRPr lang="en-US" altLang="ja-JP" sz="2800" b="1" dirty="0">
              <a:solidFill>
                <a:srgbClr val="FF0000"/>
              </a:solidFill>
              <a:latin typeface="+mn-ea"/>
            </a:endParaRPr>
          </a:p>
          <a:p>
            <a:pPr marL="0" indent="0">
              <a:buNone/>
            </a:pPr>
            <a:r>
              <a:rPr lang="ja-JP" altLang="en-US" sz="2800" b="1" dirty="0">
                <a:solidFill>
                  <a:srgbClr val="000000"/>
                </a:solidFill>
                <a:latin typeface="+mn-ea"/>
              </a:rPr>
              <a:t>＊</a:t>
            </a:r>
            <a:r>
              <a:rPr lang="en-US" altLang="ja-JP" sz="2800" b="1" dirty="0">
                <a:solidFill>
                  <a:srgbClr val="000000"/>
                </a:solidFill>
                <a:latin typeface="+mn-ea"/>
              </a:rPr>
              <a:t>2530</a:t>
            </a:r>
            <a:r>
              <a:rPr lang="ja-JP" altLang="en-US" sz="2800" b="1" dirty="0">
                <a:solidFill>
                  <a:srgbClr val="000000"/>
                </a:solidFill>
                <a:latin typeface="+mn-ea"/>
              </a:rPr>
              <a:t>　福島しんたつ絆 　</a:t>
            </a:r>
            <a:r>
              <a:rPr lang="en-US" altLang="ja-JP" sz="2800" b="1" dirty="0">
                <a:solidFill>
                  <a:srgbClr val="000000"/>
                </a:solidFill>
                <a:latin typeface="+mn-ea"/>
              </a:rPr>
              <a:t>	</a:t>
            </a:r>
            <a:r>
              <a:rPr lang="ja-JP" altLang="en-US" sz="2800" b="1" dirty="0">
                <a:solidFill>
                  <a:srgbClr val="000000"/>
                </a:solidFill>
                <a:latin typeface="+mn-ea"/>
              </a:rPr>
              <a:t> ＊ </a:t>
            </a:r>
            <a:r>
              <a:rPr lang="en-US" altLang="ja-JP" sz="2800" b="1" dirty="0">
                <a:solidFill>
                  <a:srgbClr val="FF0000"/>
                </a:solidFill>
                <a:latin typeface="+mn-ea"/>
              </a:rPr>
              <a:t>2830</a:t>
            </a:r>
            <a:r>
              <a:rPr lang="ja-JP" altLang="en-US" sz="2800" b="1" dirty="0">
                <a:solidFill>
                  <a:srgbClr val="FF0000"/>
                </a:solidFill>
                <a:latin typeface="+mn-ea"/>
              </a:rPr>
              <a:t>　五所川原中央イブニング</a:t>
            </a:r>
            <a:endParaRPr lang="en-US" altLang="ja-JP" sz="2800" b="1" dirty="0">
              <a:solidFill>
                <a:srgbClr val="FF0000"/>
              </a:solidFill>
              <a:latin typeface="+mn-ea"/>
            </a:endParaRPr>
          </a:p>
          <a:p>
            <a:pPr marL="0" indent="0">
              <a:buNone/>
            </a:pPr>
            <a:r>
              <a:rPr lang="ja-JP" altLang="en-US" sz="2800" b="1" dirty="0">
                <a:solidFill>
                  <a:srgbClr val="FF0000"/>
                </a:solidFill>
                <a:latin typeface="+mn-ea"/>
              </a:rPr>
              <a:t>＊</a:t>
            </a:r>
            <a:r>
              <a:rPr lang="en-US" altLang="ja-JP" sz="2800" b="1" dirty="0">
                <a:solidFill>
                  <a:srgbClr val="FF0000"/>
                </a:solidFill>
                <a:latin typeface="+mn-ea"/>
              </a:rPr>
              <a:t>2830</a:t>
            </a:r>
            <a:r>
              <a:rPr lang="ja-JP" altLang="en-US" sz="2800" b="1" dirty="0">
                <a:solidFill>
                  <a:srgbClr val="FF0000"/>
                </a:solidFill>
                <a:latin typeface="+mn-ea"/>
              </a:rPr>
              <a:t>　八戸中央西 　</a:t>
            </a:r>
            <a:r>
              <a:rPr lang="ja-JP" altLang="en-US" sz="2800" b="1" dirty="0">
                <a:solidFill>
                  <a:srgbClr val="000000"/>
                </a:solidFill>
                <a:latin typeface="+mn-ea"/>
              </a:rPr>
              <a:t>　　</a:t>
            </a:r>
            <a:r>
              <a:rPr lang="en-US" altLang="ja-JP" sz="2800" b="1" dirty="0">
                <a:solidFill>
                  <a:srgbClr val="000000"/>
                </a:solidFill>
                <a:latin typeface="+mn-ea"/>
              </a:rPr>
              <a:t>	</a:t>
            </a:r>
            <a:r>
              <a:rPr lang="ja-JP" altLang="en-US" sz="2800" b="1" dirty="0">
                <a:solidFill>
                  <a:srgbClr val="000000"/>
                </a:solidFill>
                <a:latin typeface="+mn-ea"/>
              </a:rPr>
              <a:t> ＊ </a:t>
            </a:r>
            <a:r>
              <a:rPr lang="en-US" altLang="ja-JP" sz="2800" b="1" dirty="0">
                <a:solidFill>
                  <a:srgbClr val="000000"/>
                </a:solidFill>
                <a:latin typeface="+mn-ea"/>
              </a:rPr>
              <a:t>2750</a:t>
            </a:r>
            <a:r>
              <a:rPr lang="ja-JP" altLang="en-US" sz="2800" b="1" dirty="0">
                <a:solidFill>
                  <a:srgbClr val="000000"/>
                </a:solidFill>
                <a:latin typeface="+mn-ea"/>
              </a:rPr>
              <a:t>　東京大井イブニング</a:t>
            </a:r>
            <a:endParaRPr lang="en-US" altLang="ja-JP" sz="2800" b="1" dirty="0">
              <a:solidFill>
                <a:srgbClr val="000000"/>
              </a:solidFill>
              <a:latin typeface="+mn-ea"/>
            </a:endParaRPr>
          </a:p>
          <a:p>
            <a:pPr marL="0" indent="0">
              <a:buNone/>
            </a:pPr>
            <a:r>
              <a:rPr lang="ja-JP" altLang="en-US" sz="2800" b="1" dirty="0">
                <a:solidFill>
                  <a:srgbClr val="000000"/>
                </a:solidFill>
                <a:latin typeface="+mn-ea"/>
              </a:rPr>
              <a:t>＊</a:t>
            </a:r>
            <a:r>
              <a:rPr lang="en-US" altLang="ja-JP" sz="2800" b="1" dirty="0">
                <a:solidFill>
                  <a:srgbClr val="000000"/>
                </a:solidFill>
                <a:latin typeface="+mn-ea"/>
              </a:rPr>
              <a:t>2820</a:t>
            </a:r>
            <a:r>
              <a:rPr lang="ja-JP" altLang="en-US" sz="2800" b="1" dirty="0">
                <a:solidFill>
                  <a:srgbClr val="000000"/>
                </a:solidFill>
                <a:latin typeface="+mn-ea"/>
              </a:rPr>
              <a:t>　古川東ゆきは</a:t>
            </a:r>
            <a:r>
              <a:rPr lang="ja-JP" altLang="en-US" sz="2800" b="1" dirty="0" err="1">
                <a:solidFill>
                  <a:srgbClr val="000000"/>
                </a:solidFill>
                <a:latin typeface="+mn-ea"/>
              </a:rPr>
              <a:t>な</a:t>
            </a:r>
            <a:r>
              <a:rPr lang="ja-JP" altLang="en-US" sz="2800" b="1" dirty="0">
                <a:solidFill>
                  <a:srgbClr val="000000"/>
                </a:solidFill>
                <a:latin typeface="+mn-ea"/>
              </a:rPr>
              <a:t>　　</a:t>
            </a:r>
            <a:r>
              <a:rPr lang="en-US" altLang="ja-JP" sz="2800" b="1" dirty="0">
                <a:solidFill>
                  <a:srgbClr val="000000"/>
                </a:solidFill>
                <a:latin typeface="+mn-ea"/>
              </a:rPr>
              <a:t>	</a:t>
            </a:r>
            <a:r>
              <a:rPr lang="ja-JP" altLang="en-US" sz="2800" b="1" dirty="0">
                <a:solidFill>
                  <a:srgbClr val="000000"/>
                </a:solidFill>
                <a:latin typeface="+mn-ea"/>
              </a:rPr>
              <a:t> ＊ </a:t>
            </a:r>
            <a:r>
              <a:rPr lang="en-US" altLang="ja-JP" sz="2800" b="1" dirty="0">
                <a:solidFill>
                  <a:srgbClr val="000000"/>
                </a:solidFill>
                <a:latin typeface="+mn-ea"/>
              </a:rPr>
              <a:t>2550  </a:t>
            </a:r>
            <a:r>
              <a:rPr lang="ja-JP" altLang="en-US" sz="2800" b="1" dirty="0">
                <a:solidFill>
                  <a:srgbClr val="000000"/>
                </a:solidFill>
                <a:latin typeface="+mn-ea"/>
              </a:rPr>
              <a:t>宇都宮</a:t>
            </a:r>
            <a:r>
              <a:rPr lang="en-US" altLang="ja-JP" sz="2800" b="1" dirty="0">
                <a:solidFill>
                  <a:srgbClr val="000000"/>
                </a:solidFill>
                <a:latin typeface="+mn-ea"/>
              </a:rPr>
              <a:t>90</a:t>
            </a:r>
            <a:r>
              <a:rPr lang="ja-JP" altLang="en-US" sz="2800" b="1" dirty="0">
                <a:solidFill>
                  <a:srgbClr val="000000"/>
                </a:solidFill>
                <a:latin typeface="+mn-ea"/>
              </a:rPr>
              <a:t>結</a:t>
            </a:r>
            <a:endParaRPr lang="en-US" altLang="ja-JP" sz="2800" b="1" dirty="0">
              <a:solidFill>
                <a:srgbClr val="000000"/>
              </a:solidFill>
              <a:latin typeface="+mn-ea"/>
            </a:endParaRPr>
          </a:p>
          <a:p>
            <a:pPr marL="0" indent="0">
              <a:buNone/>
            </a:pPr>
            <a:r>
              <a:rPr lang="ja-JP" altLang="en-US" sz="2800" b="1" dirty="0">
                <a:solidFill>
                  <a:srgbClr val="000000"/>
                </a:solidFill>
                <a:latin typeface="+mn-ea"/>
              </a:rPr>
              <a:t>＊</a:t>
            </a:r>
            <a:r>
              <a:rPr lang="en-US" altLang="ja-JP" sz="2800" b="1" dirty="0">
                <a:solidFill>
                  <a:srgbClr val="000000"/>
                </a:solidFill>
                <a:latin typeface="+mn-ea"/>
              </a:rPr>
              <a:t>2580</a:t>
            </a:r>
            <a:r>
              <a:rPr lang="ja-JP" altLang="en-US" sz="2800" b="1" dirty="0">
                <a:solidFill>
                  <a:srgbClr val="000000"/>
                </a:solidFill>
                <a:latin typeface="+mn-ea"/>
              </a:rPr>
              <a:t>　東京池袋</a:t>
            </a:r>
            <a:r>
              <a:rPr lang="en-US" altLang="ja-JP" sz="2800" b="1" dirty="0">
                <a:solidFill>
                  <a:srgbClr val="000000"/>
                </a:solidFill>
                <a:latin typeface="+mn-ea"/>
              </a:rPr>
              <a:t>NEXT</a:t>
            </a:r>
            <a:r>
              <a:rPr lang="ja-JP" altLang="en-US" sz="2800" b="1" dirty="0">
                <a:solidFill>
                  <a:srgbClr val="000000"/>
                </a:solidFill>
                <a:latin typeface="+mn-ea"/>
              </a:rPr>
              <a:t>　　</a:t>
            </a:r>
            <a:r>
              <a:rPr lang="en-US" altLang="ja-JP" sz="2800" b="1" dirty="0">
                <a:solidFill>
                  <a:srgbClr val="000000"/>
                </a:solidFill>
                <a:latin typeface="+mn-ea"/>
              </a:rPr>
              <a:t>	</a:t>
            </a:r>
            <a:r>
              <a:rPr lang="ja-JP" altLang="en-US" sz="2800" b="1" dirty="0">
                <a:solidFill>
                  <a:srgbClr val="000000"/>
                </a:solidFill>
                <a:latin typeface="+mn-ea"/>
              </a:rPr>
              <a:t> ＊ </a:t>
            </a:r>
            <a:r>
              <a:rPr lang="en-US" altLang="ja-JP" sz="2800" b="1" dirty="0">
                <a:solidFill>
                  <a:srgbClr val="000000"/>
                </a:solidFill>
                <a:latin typeface="+mn-ea"/>
              </a:rPr>
              <a:t>2670</a:t>
            </a:r>
            <a:r>
              <a:rPr lang="ja-JP" altLang="en-US" sz="2800" b="1" dirty="0">
                <a:solidFill>
                  <a:srgbClr val="000000"/>
                </a:solidFill>
                <a:latin typeface="+mn-ea"/>
              </a:rPr>
              <a:t>　坂出東四国</a:t>
            </a:r>
            <a:endParaRPr lang="en-US" altLang="ja-JP" sz="2800" b="1" dirty="0">
              <a:solidFill>
                <a:srgbClr val="000000"/>
              </a:solidFill>
              <a:latin typeface="+mn-ea"/>
            </a:endParaRPr>
          </a:p>
          <a:p>
            <a:pPr marL="0" indent="0">
              <a:buNone/>
            </a:pPr>
            <a:r>
              <a:rPr lang="ja-JP" altLang="en-US" sz="2800" b="1" dirty="0">
                <a:solidFill>
                  <a:srgbClr val="000000"/>
                </a:solidFill>
                <a:latin typeface="+mn-ea"/>
              </a:rPr>
              <a:t>＊</a:t>
            </a:r>
            <a:r>
              <a:rPr lang="en-US" altLang="ja-JP" sz="2800" b="1" dirty="0">
                <a:solidFill>
                  <a:srgbClr val="000000"/>
                </a:solidFill>
                <a:latin typeface="+mn-ea"/>
              </a:rPr>
              <a:t>2660</a:t>
            </a:r>
            <a:r>
              <a:rPr lang="ja-JP" altLang="en-US" sz="2800" b="1" dirty="0">
                <a:solidFill>
                  <a:srgbClr val="000000"/>
                </a:solidFill>
                <a:latin typeface="+mn-ea"/>
              </a:rPr>
              <a:t>　大阪南なみはや　</a:t>
            </a:r>
            <a:r>
              <a:rPr lang="en-US" altLang="ja-JP" sz="2800" b="1" dirty="0">
                <a:solidFill>
                  <a:srgbClr val="000000"/>
                </a:solidFill>
                <a:latin typeface="+mn-ea"/>
              </a:rPr>
              <a:t>		</a:t>
            </a:r>
            <a:r>
              <a:rPr lang="ja-JP" altLang="en-US" sz="2800" b="1" dirty="0">
                <a:solidFill>
                  <a:srgbClr val="000000"/>
                </a:solidFill>
                <a:latin typeface="+mn-ea"/>
              </a:rPr>
              <a:t> ＊ </a:t>
            </a:r>
            <a:r>
              <a:rPr lang="en-US" altLang="ja-JP" sz="2800" b="1" dirty="0">
                <a:solidFill>
                  <a:srgbClr val="000000"/>
                </a:solidFill>
                <a:latin typeface="+mn-ea"/>
              </a:rPr>
              <a:t>2510</a:t>
            </a:r>
            <a:r>
              <a:rPr lang="ja-JP" altLang="en-US" sz="2800" b="1" dirty="0">
                <a:solidFill>
                  <a:srgbClr val="000000"/>
                </a:solidFill>
                <a:latin typeface="+mn-ea"/>
              </a:rPr>
              <a:t>　岩見沢ネクスト</a:t>
            </a:r>
          </a:p>
          <a:p>
            <a:pPr marL="0" lvl="0" indent="0" defTabSz="914400" eaLnBrk="1" fontAlgn="auto" hangingPunct="1">
              <a:spcBef>
                <a:spcPts val="0"/>
              </a:spcBef>
              <a:spcAft>
                <a:spcPts val="0"/>
              </a:spcAft>
              <a:buClrTx/>
              <a:buSzTx/>
              <a:buNone/>
            </a:pPr>
            <a:r>
              <a:rPr lang="ja-JP" altLang="en-US" sz="3200" dirty="0">
                <a:solidFill>
                  <a:srgbClr val="000000"/>
                </a:solidFill>
                <a:latin typeface="Calibri" panose="020F0502020204030204" pitchFamily="34" charset="0"/>
                <a:ea typeface="ＭＳ Ｐゴシック" panose="020B0600070205080204" pitchFamily="50" charset="-128"/>
                <a:cs typeface="+mn-cs"/>
              </a:rPr>
              <a:t>　</a:t>
            </a:r>
            <a:endParaRPr lang="en-US" altLang="ja-JP" sz="3200" dirty="0">
              <a:solidFill>
                <a:srgbClr val="000000"/>
              </a:solidFill>
              <a:latin typeface="Calibri" panose="020F0502020204030204" pitchFamily="34" charset="0"/>
              <a:ea typeface="ＭＳ Ｐゴシック" panose="020B0600070205080204" pitchFamily="50" charset="-128"/>
              <a:cs typeface="+mn-cs"/>
            </a:endParaRPr>
          </a:p>
          <a:p>
            <a:pPr marL="0" lvl="0" indent="0" algn="ctr" defTabSz="914400" eaLnBrk="1" fontAlgn="auto" hangingPunct="1">
              <a:spcBef>
                <a:spcPts val="0"/>
              </a:spcBef>
              <a:spcAft>
                <a:spcPts val="0"/>
              </a:spcAft>
              <a:buClrTx/>
              <a:buSzTx/>
              <a:buNone/>
            </a:pPr>
            <a:r>
              <a:rPr lang="en-US" altLang="ja-JP" sz="4400" b="1" dirty="0">
                <a:solidFill>
                  <a:srgbClr val="000000"/>
                </a:solidFill>
                <a:latin typeface="+mn-ea"/>
                <a:cs typeface="+mn-cs"/>
              </a:rPr>
              <a:t>34</a:t>
            </a:r>
            <a:r>
              <a:rPr lang="ja-JP" altLang="en-US" sz="4400" b="1" dirty="0">
                <a:solidFill>
                  <a:srgbClr val="000000"/>
                </a:solidFill>
                <a:latin typeface="+mn-ea"/>
                <a:cs typeface="+mn-cs"/>
              </a:rPr>
              <a:t>地区中</a:t>
            </a:r>
            <a:r>
              <a:rPr lang="en-US" altLang="ja-JP" sz="4400" b="1" dirty="0">
                <a:solidFill>
                  <a:srgbClr val="000000"/>
                </a:solidFill>
                <a:latin typeface="+mn-ea"/>
                <a:cs typeface="+mn-cs"/>
              </a:rPr>
              <a:t> 9</a:t>
            </a:r>
            <a:r>
              <a:rPr lang="ja-JP" altLang="en-US" sz="4400" b="1" dirty="0">
                <a:solidFill>
                  <a:srgbClr val="000000"/>
                </a:solidFill>
                <a:latin typeface="+mn-ea"/>
                <a:cs typeface="+mn-cs"/>
              </a:rPr>
              <a:t>地区（</a:t>
            </a:r>
            <a:r>
              <a:rPr lang="en-US" altLang="ja-JP" sz="4400" b="1" dirty="0">
                <a:solidFill>
                  <a:srgbClr val="000000"/>
                </a:solidFill>
                <a:latin typeface="+mn-ea"/>
                <a:cs typeface="+mn-cs"/>
              </a:rPr>
              <a:t>9</a:t>
            </a:r>
            <a:r>
              <a:rPr lang="ja-JP" altLang="en-US" sz="4400" b="1" dirty="0">
                <a:solidFill>
                  <a:srgbClr val="000000"/>
                </a:solidFill>
                <a:latin typeface="+mn-ea"/>
                <a:cs typeface="+mn-cs"/>
              </a:rPr>
              <a:t>クラブ）</a:t>
            </a:r>
            <a:endParaRPr lang="ja-JP" altLang="en-US" sz="4400" b="1" dirty="0">
              <a:solidFill>
                <a:prstClr val="black"/>
              </a:solidFill>
              <a:latin typeface="+mn-ea"/>
              <a:cs typeface="+mn-cs"/>
            </a:endParaRPr>
          </a:p>
          <a:p>
            <a:r>
              <a:rPr kumimoji="1" lang="ja-JP" altLang="en-US" dirty="0"/>
              <a:t>　　</a:t>
            </a:r>
          </a:p>
        </p:txBody>
      </p:sp>
      <p:sp>
        <p:nvSpPr>
          <p:cNvPr id="4" name="スライド番号プレースホルダー 3">
            <a:extLst>
              <a:ext uri="{FF2B5EF4-FFF2-40B4-BE49-F238E27FC236}">
                <a16:creationId xmlns:a16="http://schemas.microsoft.com/office/drawing/2014/main" id="{2EC5E5E1-D081-4028-ADF0-D113B950455D}"/>
              </a:ext>
            </a:extLst>
          </p:cNvPr>
          <p:cNvSpPr>
            <a:spLocks noGrp="1"/>
          </p:cNvSpPr>
          <p:nvPr>
            <p:ph type="sldNum" sz="quarter" idx="12"/>
          </p:nvPr>
        </p:nvSpPr>
        <p:spPr/>
        <p:txBody>
          <a:bodyPr/>
          <a:lstStyle/>
          <a:p>
            <a:fld id="{94AFF4EA-D49E-453B-94C6-6676D387D078}" type="slidenum">
              <a:rPr lang="ja-JP" altLang="en-US" smtClean="0"/>
              <a:pPr/>
              <a:t>25</a:t>
            </a:fld>
            <a:endParaRPr lang="ja-JP" altLang="en-US"/>
          </a:p>
        </p:txBody>
      </p:sp>
    </p:spTree>
    <p:extLst>
      <p:ext uri="{BB962C8B-B14F-4D97-AF65-F5344CB8AC3E}">
        <p14:creationId xmlns:p14="http://schemas.microsoft.com/office/powerpoint/2010/main" val="3992968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65B722C-A014-4BE6-88A2-B43EBB188A92}"/>
              </a:ext>
            </a:extLst>
          </p:cNvPr>
          <p:cNvSpPr/>
          <p:nvPr/>
        </p:nvSpPr>
        <p:spPr>
          <a:xfrm>
            <a:off x="1552755" y="259119"/>
            <a:ext cx="7677509" cy="1323439"/>
          </a:xfrm>
          <a:prstGeom prst="rect">
            <a:avLst/>
          </a:prstGeom>
        </p:spPr>
        <p:txBody>
          <a:bodyPr wrap="square">
            <a:spAutoFit/>
          </a:bodyPr>
          <a:lstStyle/>
          <a:p>
            <a:pPr algn="ctr"/>
            <a:r>
              <a:rPr lang="ja-JP" altLang="en-US" sz="4000" b="1" dirty="0">
                <a:solidFill>
                  <a:schemeClr val="dk1"/>
                </a:solidFill>
              </a:rPr>
              <a:t>大阪南なみはやロータリー衛星クラブ設立の経緯</a:t>
            </a:r>
            <a:endParaRPr lang="ja-JP" altLang="en-US" sz="4000" b="1" dirty="0"/>
          </a:p>
        </p:txBody>
      </p:sp>
      <p:sp>
        <p:nvSpPr>
          <p:cNvPr id="5" name="正方形/長方形 4">
            <a:extLst>
              <a:ext uri="{FF2B5EF4-FFF2-40B4-BE49-F238E27FC236}">
                <a16:creationId xmlns:a16="http://schemas.microsoft.com/office/drawing/2014/main" id="{041AA2B7-06BE-4222-A048-6AA84208B2D9}"/>
              </a:ext>
            </a:extLst>
          </p:cNvPr>
          <p:cNvSpPr/>
          <p:nvPr/>
        </p:nvSpPr>
        <p:spPr>
          <a:xfrm>
            <a:off x="552090" y="1335902"/>
            <a:ext cx="11455880" cy="5262979"/>
          </a:xfrm>
          <a:prstGeom prst="rect">
            <a:avLst/>
          </a:prstGeom>
        </p:spPr>
        <p:txBody>
          <a:bodyPr wrap="square">
            <a:spAutoFit/>
          </a:bodyPr>
          <a:lstStyle/>
          <a:p>
            <a:pPr marL="0" indent="0">
              <a:buNone/>
            </a:pPr>
            <a:r>
              <a:rPr lang="ja-JP" altLang="en-US" sz="2400" b="1" dirty="0">
                <a:solidFill>
                  <a:srgbClr val="000D14"/>
                </a:solidFill>
                <a:latin typeface="+mj-ea"/>
                <a:ea typeface="+mj-ea"/>
              </a:rPr>
              <a:t>○背景</a:t>
            </a:r>
          </a:p>
          <a:p>
            <a:pPr marL="269875" indent="0">
              <a:buNone/>
            </a:pPr>
            <a:r>
              <a:rPr lang="ja-JP" altLang="en-US" sz="2400" b="1" dirty="0">
                <a:solidFill>
                  <a:srgbClr val="000D14"/>
                </a:solidFill>
                <a:latin typeface="+mj-ea"/>
                <a:ea typeface="+mj-ea"/>
              </a:rPr>
              <a:t>大阪南ＲＣは大阪南ＲＡＣを提唱しているが、会員は３０才になれば卒業し、以降ほとんどがロータリーと縁が切れてしまう。そのような会員にロータリー活動に参加してもらえば将来のロータリーの発展に大きく寄与することが期待できるが、若い人にとって本クラブへの入会は時間的、経済的にも無理がある。</a:t>
            </a:r>
          </a:p>
          <a:p>
            <a:pPr marL="269875" indent="0">
              <a:buNone/>
            </a:pPr>
            <a:endParaRPr lang="ja-JP" altLang="en-US" sz="2400" b="1" dirty="0">
              <a:solidFill>
                <a:srgbClr val="000D14"/>
              </a:solidFill>
              <a:latin typeface="+mj-ea"/>
              <a:ea typeface="+mj-ea"/>
            </a:endParaRPr>
          </a:p>
          <a:p>
            <a:pPr marL="0" indent="0">
              <a:buNone/>
            </a:pPr>
            <a:r>
              <a:rPr lang="ja-JP" altLang="en-US" sz="2400" b="1" dirty="0">
                <a:solidFill>
                  <a:srgbClr val="000D14"/>
                </a:solidFill>
                <a:latin typeface="+mj-ea"/>
                <a:ea typeface="+mj-ea"/>
              </a:rPr>
              <a:t>○衛星クラブ検討の経緯</a:t>
            </a:r>
          </a:p>
          <a:p>
            <a:pPr marL="452438" indent="-182563">
              <a:buNone/>
            </a:pPr>
            <a:r>
              <a:rPr lang="ja-JP" altLang="en-US" sz="2400" b="1" dirty="0">
                <a:solidFill>
                  <a:srgbClr val="000D14"/>
                </a:solidFill>
                <a:latin typeface="+mj-ea"/>
                <a:ea typeface="+mj-ea"/>
              </a:rPr>
              <a:t>・ガバナーエレクト（当時）の意向を受け、 ‘１７／９にクラブ内で衛星クラブによる若者の活用ついての検討開始（当地区のモデルケースを目指して）</a:t>
            </a:r>
          </a:p>
          <a:p>
            <a:pPr marL="452438" indent="-182563">
              <a:buNone/>
            </a:pPr>
            <a:r>
              <a:rPr lang="ja-JP" altLang="en-US" sz="2400" b="1" dirty="0">
                <a:solidFill>
                  <a:srgbClr val="000D14"/>
                </a:solidFill>
                <a:latin typeface="+mj-ea"/>
                <a:ea typeface="+mj-ea"/>
              </a:rPr>
              <a:t>・並行して会員候補者の調査開始（主担当：クラブ副会長）</a:t>
            </a:r>
          </a:p>
          <a:p>
            <a:pPr marL="452438" indent="-182563">
              <a:buNone/>
            </a:pPr>
            <a:r>
              <a:rPr lang="ja-JP" altLang="en-US" sz="2400" b="1" dirty="0">
                <a:solidFill>
                  <a:srgbClr val="000D14"/>
                </a:solidFill>
                <a:latin typeface="+mj-ea"/>
                <a:ea typeface="+mj-ea"/>
              </a:rPr>
              <a:t>・　‘１８／１にはほぼ骨子が固まり、以降外部との調整、ルール</a:t>
            </a:r>
            <a:endParaRPr lang="en-US" altLang="ja-JP" sz="2400" b="1" dirty="0">
              <a:solidFill>
                <a:srgbClr val="000D14"/>
              </a:solidFill>
              <a:latin typeface="+mj-ea"/>
              <a:ea typeface="+mj-ea"/>
            </a:endParaRPr>
          </a:p>
          <a:p>
            <a:pPr marL="452438" indent="-182563">
              <a:buNone/>
            </a:pPr>
            <a:r>
              <a:rPr lang="ja-JP" altLang="en-US" sz="2400" b="1" dirty="0">
                <a:solidFill>
                  <a:srgbClr val="000D14"/>
                </a:solidFill>
                <a:latin typeface="+mj-ea"/>
                <a:ea typeface="+mj-ea"/>
              </a:rPr>
              <a:t>（細則）の検討、会員の同意取り付けを行う。</a:t>
            </a:r>
          </a:p>
          <a:p>
            <a:pPr marL="452438" indent="-182563">
              <a:buNone/>
            </a:pPr>
            <a:endParaRPr lang="ja-JP" altLang="en-US" sz="2400" b="1" dirty="0">
              <a:solidFill>
                <a:srgbClr val="000D14"/>
              </a:solidFill>
              <a:latin typeface="+mj-ea"/>
              <a:ea typeface="+mj-ea"/>
            </a:endParaRPr>
          </a:p>
          <a:p>
            <a:pPr marL="452438" indent="-452438">
              <a:buNone/>
            </a:pPr>
            <a:r>
              <a:rPr lang="ja-JP" altLang="en-US" sz="2400" b="1" dirty="0">
                <a:solidFill>
                  <a:srgbClr val="000D14"/>
                </a:solidFill>
                <a:latin typeface="+mj-ea"/>
                <a:ea typeface="+mj-ea"/>
              </a:rPr>
              <a:t>○‘１８／７／２　大阪南なみはやロータリー衛星クラブ設立</a:t>
            </a:r>
          </a:p>
        </p:txBody>
      </p:sp>
    </p:spTree>
    <p:extLst>
      <p:ext uri="{BB962C8B-B14F-4D97-AF65-F5344CB8AC3E}">
        <p14:creationId xmlns:p14="http://schemas.microsoft.com/office/powerpoint/2010/main" val="14814935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741251" y="1772817"/>
            <a:ext cx="9887157" cy="4525963"/>
          </a:xfrm>
          <a:noFill/>
        </p:spPr>
        <p:txBody>
          <a:bodyPr>
            <a:normAutofit/>
          </a:bodyPr>
          <a:lstStyle/>
          <a:p>
            <a:r>
              <a:rPr kumimoji="1" lang="ja-JP" altLang="en-US" sz="2800" b="1" dirty="0">
                <a:solidFill>
                  <a:srgbClr val="000000"/>
                </a:solidFill>
                <a:latin typeface="+mn-ea"/>
              </a:rPr>
              <a:t>設立　</a:t>
            </a:r>
            <a:r>
              <a:rPr kumimoji="1" lang="en-US" altLang="ja-JP" sz="2800" b="1" dirty="0">
                <a:solidFill>
                  <a:srgbClr val="000000"/>
                </a:solidFill>
                <a:latin typeface="+mn-ea"/>
              </a:rPr>
              <a:t>2018.7.2</a:t>
            </a:r>
          </a:p>
          <a:p>
            <a:r>
              <a:rPr lang="ja-JP" altLang="en-US" sz="2800" b="1" dirty="0">
                <a:solidFill>
                  <a:srgbClr val="000000"/>
                </a:solidFill>
                <a:latin typeface="+mn-ea"/>
              </a:rPr>
              <a:t>スポンサークラブ　　大阪南ＲＣ</a:t>
            </a:r>
            <a:endParaRPr lang="en-US" altLang="ja-JP" sz="2800" b="1" dirty="0">
              <a:solidFill>
                <a:srgbClr val="000000"/>
              </a:solidFill>
              <a:latin typeface="+mn-ea"/>
            </a:endParaRPr>
          </a:p>
          <a:p>
            <a:r>
              <a:rPr kumimoji="1" lang="ja-JP" altLang="en-US" sz="2800" b="1" dirty="0">
                <a:solidFill>
                  <a:srgbClr val="000000"/>
                </a:solidFill>
                <a:latin typeface="+mn-ea"/>
              </a:rPr>
              <a:t>会員数　８名（うちＲＡＣ ＯＢ　７名）</a:t>
            </a:r>
            <a:endParaRPr kumimoji="1" lang="en-US" altLang="ja-JP" sz="2800" b="1" dirty="0">
              <a:solidFill>
                <a:srgbClr val="000000"/>
              </a:solidFill>
              <a:latin typeface="+mn-ea"/>
            </a:endParaRPr>
          </a:p>
          <a:p>
            <a:r>
              <a:rPr kumimoji="1" lang="ja-JP" altLang="en-US" sz="2800" b="1" dirty="0">
                <a:solidFill>
                  <a:srgbClr val="000000"/>
                </a:solidFill>
                <a:latin typeface="+mn-ea"/>
              </a:rPr>
              <a:t>会費　　年額　６０，０００円</a:t>
            </a:r>
          </a:p>
          <a:p>
            <a:r>
              <a:rPr lang="ja-JP" altLang="en-US" sz="2800" b="1" dirty="0">
                <a:solidFill>
                  <a:srgbClr val="000000"/>
                </a:solidFill>
                <a:latin typeface="+mn-ea"/>
              </a:rPr>
              <a:t>例会　原則　</a:t>
            </a:r>
            <a:r>
              <a:rPr lang="ja-JP" altLang="ja-JP" sz="2800" b="1" dirty="0">
                <a:solidFill>
                  <a:srgbClr val="000000"/>
                </a:solidFill>
                <a:latin typeface="+mn-ea"/>
              </a:rPr>
              <a:t>毎月第１・３火曜日</a:t>
            </a:r>
            <a:endParaRPr lang="ja-JP" altLang="en-US" sz="2800" b="1" dirty="0">
              <a:solidFill>
                <a:srgbClr val="000000"/>
              </a:solidFill>
              <a:latin typeface="+mn-ea"/>
            </a:endParaRPr>
          </a:p>
          <a:p>
            <a:pPr marL="0" indent="2511425">
              <a:buNone/>
            </a:pPr>
            <a:r>
              <a:rPr lang="ja-JP" altLang="ja-JP" sz="2800" b="1" dirty="0">
                <a:solidFill>
                  <a:srgbClr val="000000"/>
                </a:solidFill>
                <a:latin typeface="+mn-ea"/>
              </a:rPr>
              <a:t>２０時００分</a:t>
            </a:r>
            <a:r>
              <a:rPr lang="ja-JP" altLang="en-US" sz="2800" b="1" dirty="0">
                <a:solidFill>
                  <a:srgbClr val="000000"/>
                </a:solidFill>
                <a:latin typeface="+mn-ea"/>
              </a:rPr>
              <a:t>～</a:t>
            </a:r>
          </a:p>
          <a:p>
            <a:r>
              <a:rPr kumimoji="1" lang="ja-JP" altLang="en-US" sz="2800" b="1" dirty="0">
                <a:solidFill>
                  <a:srgbClr val="000000"/>
                </a:solidFill>
                <a:latin typeface="+mn-ea"/>
              </a:rPr>
              <a:t>例会場所　ビストロヴェール</a:t>
            </a:r>
            <a:r>
              <a:rPr lang="ja-JP" altLang="en-US" sz="2800" b="1" dirty="0">
                <a:solidFill>
                  <a:srgbClr val="000000"/>
                </a:solidFill>
                <a:latin typeface="+mn-ea"/>
              </a:rPr>
              <a:t>（カジュアルフレンチ店）</a:t>
            </a:r>
          </a:p>
          <a:p>
            <a:pPr marL="0" indent="0">
              <a:buNone/>
            </a:pPr>
            <a:r>
              <a:rPr lang="ja-JP" altLang="en-US" sz="2800" b="1" dirty="0">
                <a:solidFill>
                  <a:srgbClr val="000000"/>
                </a:solidFill>
                <a:latin typeface="+mn-ea"/>
              </a:rPr>
              <a:t>　（食事代は毎回払い）</a:t>
            </a:r>
            <a:endParaRPr kumimoji="1" lang="ja-JP" altLang="en-US" sz="2800" b="1" dirty="0">
              <a:solidFill>
                <a:srgbClr val="000000"/>
              </a:solidFill>
              <a:latin typeface="+mn-ea"/>
            </a:endParaRPr>
          </a:p>
          <a:p>
            <a:pPr marL="0" indent="0">
              <a:buNone/>
            </a:pPr>
            <a:endParaRPr kumimoji="1" lang="ja-JP" altLang="en-US" dirty="0">
              <a:solidFill>
                <a:srgbClr val="000000"/>
              </a:solidFill>
            </a:endParaRPr>
          </a:p>
        </p:txBody>
      </p:sp>
      <p:sp>
        <p:nvSpPr>
          <p:cNvPr id="2" name="正方形/長方形 1">
            <a:extLst>
              <a:ext uri="{FF2B5EF4-FFF2-40B4-BE49-F238E27FC236}">
                <a16:creationId xmlns:a16="http://schemas.microsoft.com/office/drawing/2014/main" id="{2252743B-991D-49CA-BF92-1A8B4E3BE9B0}"/>
              </a:ext>
            </a:extLst>
          </p:cNvPr>
          <p:cNvSpPr/>
          <p:nvPr/>
        </p:nvSpPr>
        <p:spPr>
          <a:xfrm>
            <a:off x="1557183" y="531844"/>
            <a:ext cx="8032968" cy="646331"/>
          </a:xfrm>
          <a:prstGeom prst="rect">
            <a:avLst/>
          </a:prstGeom>
        </p:spPr>
        <p:txBody>
          <a:bodyPr wrap="none">
            <a:spAutoFit/>
          </a:bodyPr>
          <a:lstStyle/>
          <a:p>
            <a:r>
              <a:rPr lang="ja-JP" altLang="en-US" sz="3600" b="1" dirty="0">
                <a:solidFill>
                  <a:schemeClr val="dk1"/>
                </a:solidFill>
              </a:rPr>
              <a:t>大阪南なみはやロータリー衛星クラブ</a:t>
            </a:r>
            <a:endParaRPr lang="ja-JP" altLang="en-US" sz="3600" b="1" dirty="0"/>
          </a:p>
        </p:txBody>
      </p:sp>
    </p:spTree>
    <p:extLst>
      <p:ext uri="{BB962C8B-B14F-4D97-AF65-F5344CB8AC3E}">
        <p14:creationId xmlns:p14="http://schemas.microsoft.com/office/powerpoint/2010/main" val="25671776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535501" y="1374301"/>
            <a:ext cx="10386203" cy="1368900"/>
          </a:xfrm>
          <a:noFill/>
        </p:spPr>
        <p:txBody>
          <a:bodyPr>
            <a:normAutofit fontScale="77500" lnSpcReduction="20000"/>
          </a:bodyPr>
          <a:lstStyle/>
          <a:p>
            <a:pPr marL="0" indent="0">
              <a:lnSpc>
                <a:spcPct val="120000"/>
              </a:lnSpc>
              <a:buNone/>
            </a:pPr>
            <a:r>
              <a:rPr lang="ja-JP" altLang="en-US" sz="4000" b="1" dirty="0">
                <a:solidFill>
                  <a:srgbClr val="000000"/>
                </a:solidFill>
                <a:latin typeface="+mn-ea"/>
              </a:rPr>
              <a:t>大阪南なみはやロータリー衛星クラブ設立の経験から衛星クラブ設立の主なポイントは次の通りと考えます。</a:t>
            </a:r>
            <a:endParaRPr lang="en-US" altLang="ja-JP" sz="4000" b="1" dirty="0">
              <a:solidFill>
                <a:srgbClr val="000000"/>
              </a:solidFill>
              <a:latin typeface="+mn-ea"/>
            </a:endParaRPr>
          </a:p>
          <a:p>
            <a:pPr marL="0" indent="0">
              <a:lnSpc>
                <a:spcPct val="120000"/>
              </a:lnSpc>
              <a:buNone/>
            </a:pPr>
            <a:endParaRPr lang="ja-JP" altLang="en-US" sz="4000" b="1" dirty="0">
              <a:solidFill>
                <a:srgbClr val="000000"/>
              </a:solidFill>
              <a:latin typeface="+mn-ea"/>
            </a:endParaRPr>
          </a:p>
          <a:p>
            <a:pPr marL="0" indent="0">
              <a:buNone/>
            </a:pPr>
            <a:endParaRPr kumimoji="1" lang="ja-JP" altLang="en-US" dirty="0"/>
          </a:p>
        </p:txBody>
      </p:sp>
      <p:sp>
        <p:nvSpPr>
          <p:cNvPr id="2" name="正方形/長方形 1">
            <a:extLst>
              <a:ext uri="{FF2B5EF4-FFF2-40B4-BE49-F238E27FC236}">
                <a16:creationId xmlns:a16="http://schemas.microsoft.com/office/drawing/2014/main" id="{8179B8A8-B815-4D52-9DD6-B07B01C38AD5}"/>
              </a:ext>
            </a:extLst>
          </p:cNvPr>
          <p:cNvSpPr/>
          <p:nvPr/>
        </p:nvSpPr>
        <p:spPr>
          <a:xfrm>
            <a:off x="1702945" y="380572"/>
            <a:ext cx="7872376" cy="769441"/>
          </a:xfrm>
          <a:prstGeom prst="rect">
            <a:avLst/>
          </a:prstGeom>
        </p:spPr>
        <p:txBody>
          <a:bodyPr wrap="square">
            <a:spAutoFit/>
          </a:bodyPr>
          <a:lstStyle/>
          <a:p>
            <a:r>
              <a:rPr lang="ja-JP" altLang="en-US" sz="4400" b="1" dirty="0">
                <a:solidFill>
                  <a:srgbClr val="000000"/>
                </a:solidFill>
              </a:rPr>
              <a:t>衛星クラブ設立のポイント ①</a:t>
            </a:r>
            <a:endParaRPr lang="ja-JP" altLang="en-US" sz="4400" dirty="0"/>
          </a:p>
        </p:txBody>
      </p:sp>
      <p:sp>
        <p:nvSpPr>
          <p:cNvPr id="4" name="正方形/長方形 3">
            <a:extLst>
              <a:ext uri="{FF2B5EF4-FFF2-40B4-BE49-F238E27FC236}">
                <a16:creationId xmlns:a16="http://schemas.microsoft.com/office/drawing/2014/main" id="{12A568E6-8F81-45FF-B51E-E9D04D136BC0}"/>
              </a:ext>
            </a:extLst>
          </p:cNvPr>
          <p:cNvSpPr/>
          <p:nvPr/>
        </p:nvSpPr>
        <p:spPr>
          <a:xfrm>
            <a:off x="908649" y="2787187"/>
            <a:ext cx="10754263" cy="3690241"/>
          </a:xfrm>
          <a:prstGeom prst="rect">
            <a:avLst/>
          </a:prstGeom>
        </p:spPr>
        <p:txBody>
          <a:bodyPr wrap="square">
            <a:spAutoFit/>
          </a:bodyPr>
          <a:lstStyle/>
          <a:p>
            <a:pPr marL="0" indent="0">
              <a:lnSpc>
                <a:spcPct val="120000"/>
              </a:lnSpc>
              <a:buNone/>
            </a:pPr>
            <a:r>
              <a:rPr lang="ja-JP" altLang="en-US" sz="2800" b="1" u="wavyHeavy" dirty="0">
                <a:solidFill>
                  <a:srgbClr val="000000"/>
                </a:solidFill>
                <a:uFill>
                  <a:solidFill>
                    <a:srgbClr val="FF0000"/>
                  </a:solidFill>
                </a:uFill>
                <a:latin typeface="+mj-ea"/>
                <a:ea typeface="+mj-ea"/>
              </a:rPr>
              <a:t>①衛星クラブ設立まで</a:t>
            </a:r>
            <a:endParaRPr lang="en-US" altLang="ja-JP" sz="2800" b="1" u="wavyHeavy" dirty="0">
              <a:solidFill>
                <a:srgbClr val="000000"/>
              </a:solidFill>
              <a:uFill>
                <a:solidFill>
                  <a:srgbClr val="FF0000"/>
                </a:solidFill>
              </a:uFill>
              <a:latin typeface="+mj-ea"/>
              <a:ea typeface="+mj-ea"/>
            </a:endParaRPr>
          </a:p>
          <a:p>
            <a:pPr marL="0" indent="0">
              <a:lnSpc>
                <a:spcPct val="120000"/>
              </a:lnSpc>
              <a:buNone/>
            </a:pPr>
            <a:r>
              <a:rPr lang="ja-JP" altLang="en-US" sz="2800" b="1" dirty="0">
                <a:solidFill>
                  <a:srgbClr val="000000"/>
                </a:solidFill>
                <a:latin typeface="+mj-ea"/>
                <a:ea typeface="+mj-ea"/>
              </a:rPr>
              <a:t>・ 会長など執行部の強い意志</a:t>
            </a:r>
            <a:endParaRPr lang="en-US" altLang="ja-JP" sz="2800" b="1" dirty="0">
              <a:solidFill>
                <a:srgbClr val="000000"/>
              </a:solidFill>
              <a:latin typeface="+mj-ea"/>
              <a:ea typeface="+mj-ea"/>
            </a:endParaRPr>
          </a:p>
          <a:p>
            <a:pPr marL="0" indent="0">
              <a:lnSpc>
                <a:spcPct val="120000"/>
              </a:lnSpc>
              <a:buNone/>
            </a:pPr>
            <a:r>
              <a:rPr lang="ja-JP" altLang="en-US" sz="2800" b="1" dirty="0">
                <a:solidFill>
                  <a:srgbClr val="000000"/>
                </a:solidFill>
                <a:latin typeface="+mj-ea"/>
                <a:ea typeface="+mj-ea"/>
              </a:rPr>
              <a:t>・ 設立するクラブのイメージと設立目標時期の明確化</a:t>
            </a:r>
          </a:p>
          <a:p>
            <a:pPr marL="182563" indent="-182563">
              <a:lnSpc>
                <a:spcPct val="120000"/>
              </a:lnSpc>
              <a:buNone/>
            </a:pPr>
            <a:r>
              <a:rPr lang="ja-JP" altLang="en-US" sz="2800" b="1" dirty="0">
                <a:solidFill>
                  <a:srgbClr val="000000"/>
                </a:solidFill>
                <a:latin typeface="+mj-ea"/>
                <a:ea typeface="+mj-ea"/>
              </a:rPr>
              <a:t>　（対象は？会費はどの程度？</a:t>
            </a:r>
            <a:r>
              <a:rPr lang="en-US" altLang="ja-JP" sz="2800" b="1" dirty="0">
                <a:solidFill>
                  <a:srgbClr val="000000"/>
                </a:solidFill>
                <a:latin typeface="+mj-ea"/>
                <a:ea typeface="+mj-ea"/>
              </a:rPr>
              <a:t>(</a:t>
            </a:r>
            <a:r>
              <a:rPr lang="ja-JP" altLang="en-US" sz="2800" b="1" dirty="0">
                <a:solidFill>
                  <a:srgbClr val="000000"/>
                </a:solidFill>
                <a:latin typeface="+mj-ea"/>
                <a:ea typeface="+mj-ea"/>
              </a:rPr>
              <a:t>最低限、ＲＩ分担金など固定費</a:t>
            </a:r>
            <a:endParaRPr lang="en-US" altLang="ja-JP" sz="2800" b="1" dirty="0">
              <a:solidFill>
                <a:srgbClr val="000000"/>
              </a:solidFill>
              <a:latin typeface="+mj-ea"/>
              <a:ea typeface="+mj-ea"/>
            </a:endParaRPr>
          </a:p>
          <a:p>
            <a:pPr marL="182563" indent="-182563">
              <a:lnSpc>
                <a:spcPct val="120000"/>
              </a:lnSpc>
              <a:buNone/>
            </a:pPr>
            <a:r>
              <a:rPr lang="ja-JP" altLang="en-US" sz="2800" b="1" dirty="0">
                <a:solidFill>
                  <a:srgbClr val="000000"/>
                </a:solidFill>
                <a:latin typeface="+mj-ea"/>
                <a:ea typeface="+mj-ea"/>
              </a:rPr>
              <a:t>　　は織り込む、設立はいつを目標にするか・・・）</a:t>
            </a:r>
          </a:p>
          <a:p>
            <a:pPr marL="0" indent="0">
              <a:lnSpc>
                <a:spcPct val="120000"/>
              </a:lnSpc>
              <a:buNone/>
            </a:pPr>
            <a:r>
              <a:rPr lang="ja-JP" altLang="en-US" sz="2800" b="1" dirty="0">
                <a:solidFill>
                  <a:srgbClr val="000000"/>
                </a:solidFill>
                <a:latin typeface="+mj-ea"/>
                <a:ea typeface="+mj-ea"/>
              </a:rPr>
              <a:t>・ 会員候補者の洗い出しと候補者の中のキーマンを中心とした</a:t>
            </a:r>
            <a:endParaRPr lang="en-US" altLang="ja-JP" sz="2800" b="1" dirty="0">
              <a:solidFill>
                <a:srgbClr val="000000"/>
              </a:solidFill>
              <a:latin typeface="+mj-ea"/>
              <a:ea typeface="+mj-ea"/>
            </a:endParaRPr>
          </a:p>
          <a:p>
            <a:pPr marL="0" indent="0">
              <a:lnSpc>
                <a:spcPct val="120000"/>
              </a:lnSpc>
              <a:buNone/>
            </a:pPr>
            <a:r>
              <a:rPr lang="ja-JP" altLang="en-US" sz="2800" b="1" dirty="0">
                <a:solidFill>
                  <a:srgbClr val="000000"/>
                </a:solidFill>
                <a:latin typeface="+mj-ea"/>
                <a:ea typeface="+mj-ea"/>
              </a:rPr>
              <a:t>　　取り纏め</a:t>
            </a:r>
          </a:p>
        </p:txBody>
      </p:sp>
    </p:spTree>
    <p:extLst>
      <p:ext uri="{BB962C8B-B14F-4D97-AF65-F5344CB8AC3E}">
        <p14:creationId xmlns:p14="http://schemas.microsoft.com/office/powerpoint/2010/main" val="3151772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吹き出し: 円形 3">
            <a:extLst>
              <a:ext uri="{FF2B5EF4-FFF2-40B4-BE49-F238E27FC236}">
                <a16:creationId xmlns:a16="http://schemas.microsoft.com/office/drawing/2014/main" id="{3DC1C9E7-272C-4B65-B796-BAE819920085}"/>
              </a:ext>
            </a:extLst>
          </p:cNvPr>
          <p:cNvSpPr/>
          <p:nvPr/>
        </p:nvSpPr>
        <p:spPr>
          <a:xfrm flipH="1">
            <a:off x="2694560" y="1371600"/>
            <a:ext cx="3151762" cy="952500"/>
          </a:xfrm>
          <a:prstGeom prst="wedgeEllipseCallout">
            <a:avLst>
              <a:gd name="adj1" fmla="val -58517"/>
              <a:gd name="adj2" fmla="val -6184"/>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ja-JP" altLang="en-US" sz="1600" b="1" dirty="0">
                <a:ln w="22225">
                  <a:solidFill>
                    <a:schemeClr val="accent2"/>
                  </a:solidFill>
                  <a:prstDash val="solid"/>
                </a:ln>
                <a:solidFill>
                  <a:schemeClr val="accent2">
                    <a:lumMod val="40000"/>
                    <a:lumOff val="60000"/>
                  </a:schemeClr>
                </a:solidFill>
              </a:rPr>
              <a:t>ここからは３ゾーン制</a:t>
            </a:r>
            <a:endParaRPr kumimoji="1" lang="en-US" altLang="ja-JP" sz="1600" b="1" dirty="0">
              <a:ln w="22225">
                <a:solidFill>
                  <a:schemeClr val="accent2"/>
                </a:solidFill>
                <a:prstDash val="solid"/>
              </a:ln>
              <a:solidFill>
                <a:schemeClr val="accent2">
                  <a:lumMod val="40000"/>
                  <a:lumOff val="60000"/>
                </a:schemeClr>
              </a:solidFill>
            </a:endParaRPr>
          </a:p>
          <a:p>
            <a:pPr algn="ctr"/>
            <a:r>
              <a:rPr lang="ja-JP" altLang="en-US" sz="1600" b="1" dirty="0">
                <a:ln w="22225">
                  <a:solidFill>
                    <a:schemeClr val="accent2"/>
                  </a:solidFill>
                  <a:prstDash val="solid"/>
                </a:ln>
                <a:solidFill>
                  <a:schemeClr val="accent2">
                    <a:lumMod val="40000"/>
                    <a:lumOff val="60000"/>
                  </a:schemeClr>
                </a:solidFill>
              </a:rPr>
              <a:t>第３ゾーンは１１地区</a:t>
            </a:r>
            <a:endParaRPr kumimoji="1" lang="ja-JP" altLang="en-US" sz="1600" dirty="0"/>
          </a:p>
        </p:txBody>
      </p:sp>
      <p:sp>
        <p:nvSpPr>
          <p:cNvPr id="2" name="タイトル 1"/>
          <p:cNvSpPr>
            <a:spLocks noGrp="1"/>
          </p:cNvSpPr>
          <p:nvPr>
            <p:ph type="title"/>
          </p:nvPr>
        </p:nvSpPr>
        <p:spPr>
          <a:xfrm>
            <a:off x="1369572" y="104775"/>
            <a:ext cx="8953500" cy="1320800"/>
          </a:xfrm>
        </p:spPr>
        <p:txBody>
          <a:bodyPr rtlCol="0">
            <a:normAutofit fontScale="90000"/>
          </a:bodyPr>
          <a:lstStyle/>
          <a:p>
            <a:pPr algn="ctr" eaLnBrk="1" fontAlgn="auto" hangingPunct="1">
              <a:spcAft>
                <a:spcPts val="0"/>
              </a:spcAft>
              <a:defRPr/>
            </a:pPr>
            <a:r>
              <a:rPr lang="en-US" altLang="ja-JP" sz="6000" b="1" dirty="0">
                <a:solidFill>
                  <a:schemeClr val="tx1"/>
                </a:solidFill>
              </a:rPr>
              <a:t>RIZ3</a:t>
            </a:r>
            <a:r>
              <a:rPr lang="ja-JP" altLang="en-US" sz="6000" b="1" dirty="0">
                <a:solidFill>
                  <a:schemeClr val="tx1"/>
                </a:solidFill>
              </a:rPr>
              <a:t>の会員数推移</a:t>
            </a:r>
            <a:br>
              <a:rPr lang="en-US" altLang="ja-JP" sz="5600" b="1" dirty="0">
                <a:solidFill>
                  <a:schemeClr val="tx1"/>
                </a:solidFill>
                <a:cs typeface="+mj-cs"/>
              </a:rPr>
            </a:br>
            <a:r>
              <a:rPr lang="ja-JP" altLang="en-US" b="1" dirty="0">
                <a:solidFill>
                  <a:schemeClr val="tx1"/>
                </a:solidFill>
                <a:cs typeface="+mj-cs"/>
              </a:rPr>
              <a:t>２０００年－２０１８年</a:t>
            </a:r>
          </a:p>
        </p:txBody>
      </p:sp>
      <p:graphicFrame>
        <p:nvGraphicFramePr>
          <p:cNvPr id="31747" name="コンテンツ プレースホルダー 7"/>
          <p:cNvGraphicFramePr>
            <a:graphicFrameLocks noGrp="1"/>
          </p:cNvGraphicFramePr>
          <p:nvPr>
            <p:ph idx="1"/>
            <p:extLst/>
          </p:nvPr>
        </p:nvGraphicFramePr>
        <p:xfrm>
          <a:off x="1549975" y="1479550"/>
          <a:ext cx="8907462" cy="4695825"/>
        </p:xfrm>
        <a:graphic>
          <a:graphicData uri="http://schemas.openxmlformats.org/presentationml/2006/ole">
            <mc:AlternateContent xmlns:mc="http://schemas.openxmlformats.org/markup-compatibility/2006">
              <mc:Choice xmlns:v="urn:schemas-microsoft-com:vml" Requires="v">
                <p:oleObj spid="_x0000_s1025" name="Worksheet" r:id="rId4" imgW="9629699" imgH="5076810" progId="Excel.Sheet.8">
                  <p:embed/>
                </p:oleObj>
              </mc:Choice>
              <mc:Fallback>
                <p:oleObj name="Worksheet" r:id="rId4" imgW="9629699" imgH="5076810" progId="Excel.Sheet.8">
                  <p:embed/>
                  <p:pic>
                    <p:nvPicPr>
                      <p:cNvPr id="31747" name="コンテンツ プレースホルダー 7"/>
                      <p:cNvPicPr>
                        <a:picLocks noGrp="1" noChangeArrowheads="1"/>
                      </p:cNvPicPr>
                      <p:nvPr/>
                    </p:nvPicPr>
                    <p:blipFill>
                      <a:blip r:embed="rId5"/>
                      <a:srcRect/>
                      <a:stretch>
                        <a:fillRect/>
                      </a:stretch>
                    </p:blipFill>
                    <p:spPr bwMode="auto">
                      <a:xfrm>
                        <a:off x="1549975" y="1479550"/>
                        <a:ext cx="8907462" cy="4695825"/>
                      </a:xfrm>
                      <a:prstGeom prst="rect">
                        <a:avLst/>
                      </a:prstGeom>
                      <a:noFill/>
                      <a:ln>
                        <a:noFill/>
                      </a:ln>
                      <a:extLst/>
                    </p:spPr>
                  </p:pic>
                </p:oleObj>
              </mc:Fallback>
            </mc:AlternateContent>
          </a:graphicData>
        </a:graphic>
      </p:graphicFrame>
      <p:pic>
        <p:nvPicPr>
          <p:cNvPr id="3174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26488" y="-173038"/>
            <a:ext cx="60325" cy="4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吹き出し: 円形 2">
            <a:extLst>
              <a:ext uri="{FF2B5EF4-FFF2-40B4-BE49-F238E27FC236}">
                <a16:creationId xmlns:a16="http://schemas.microsoft.com/office/drawing/2014/main" id="{CF3606B9-2F55-4ABB-A29F-2208B2EF49AB}"/>
              </a:ext>
            </a:extLst>
          </p:cNvPr>
          <p:cNvSpPr/>
          <p:nvPr/>
        </p:nvSpPr>
        <p:spPr>
          <a:xfrm>
            <a:off x="7299292" y="4625975"/>
            <a:ext cx="3881437" cy="771525"/>
          </a:xfrm>
          <a:prstGeom prst="wedgeEllipseCallout">
            <a:avLst>
              <a:gd name="adj1" fmla="val -69623"/>
              <a:gd name="adj2" fmla="val 6204"/>
            </a:avLst>
          </a:prstGeom>
        </p:spPr>
        <p:style>
          <a:lnRef idx="2">
            <a:schemeClr val="accent4">
              <a:shade val="50000"/>
            </a:schemeClr>
          </a:lnRef>
          <a:fillRef idx="1">
            <a:schemeClr val="accent4"/>
          </a:fillRef>
          <a:effectRef idx="0">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dirty="0">
                <a:ln w="22225">
                  <a:solidFill>
                    <a:schemeClr val="accent2"/>
                  </a:solidFill>
                  <a:prstDash val="solid"/>
                </a:ln>
                <a:solidFill>
                  <a:schemeClr val="accent2">
                    <a:lumMod val="40000"/>
                    <a:lumOff val="60000"/>
                  </a:schemeClr>
                </a:solidFill>
              </a:rPr>
              <a:t>ここまで</a:t>
            </a:r>
            <a:r>
              <a:rPr lang="ja-JP" altLang="en-US" b="1" dirty="0">
                <a:ln w="22225">
                  <a:solidFill>
                    <a:schemeClr val="accent2"/>
                  </a:solidFill>
                  <a:prstDash val="solid"/>
                </a:ln>
                <a:solidFill>
                  <a:schemeClr val="accent2">
                    <a:lumMod val="40000"/>
                    <a:lumOff val="60000"/>
                  </a:schemeClr>
                </a:solidFill>
              </a:rPr>
              <a:t>は４ゾーン制</a:t>
            </a:r>
            <a:endParaRPr lang="en-US" altLang="ja-JP" b="1" dirty="0">
              <a:ln w="22225">
                <a:solidFill>
                  <a:schemeClr val="accent2"/>
                </a:solidFill>
                <a:prstDash val="solid"/>
              </a:ln>
              <a:solidFill>
                <a:schemeClr val="accent2">
                  <a:lumMod val="40000"/>
                  <a:lumOff val="60000"/>
                </a:schemeClr>
              </a:solidFill>
            </a:endParaRPr>
          </a:p>
          <a:p>
            <a:pPr algn="ctr"/>
            <a:r>
              <a:rPr kumimoji="1" lang="ja-JP" altLang="en-US" b="1" dirty="0">
                <a:ln w="22225">
                  <a:solidFill>
                    <a:schemeClr val="accent2"/>
                  </a:solidFill>
                  <a:prstDash val="solid"/>
                </a:ln>
                <a:solidFill>
                  <a:schemeClr val="accent2">
                    <a:lumMod val="40000"/>
                    <a:lumOff val="60000"/>
                  </a:schemeClr>
                </a:solidFill>
              </a:rPr>
              <a:t>第３ゾーンは７地区</a:t>
            </a:r>
          </a:p>
        </p:txBody>
      </p:sp>
    </p:spTree>
    <p:extLst>
      <p:ext uri="{BB962C8B-B14F-4D97-AF65-F5344CB8AC3E}">
        <p14:creationId xmlns:p14="http://schemas.microsoft.com/office/powerpoint/2010/main" val="3170559320"/>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121434" y="1539119"/>
            <a:ext cx="10765765" cy="4395855"/>
          </a:xfrm>
          <a:noFill/>
        </p:spPr>
        <p:txBody>
          <a:bodyPr>
            <a:normAutofit fontScale="70000" lnSpcReduction="20000"/>
          </a:bodyPr>
          <a:lstStyle/>
          <a:p>
            <a:pPr marL="0" indent="0">
              <a:lnSpc>
                <a:spcPct val="120000"/>
              </a:lnSpc>
              <a:buNone/>
            </a:pPr>
            <a:r>
              <a:rPr lang="ja-JP" altLang="en-US" sz="4000" b="1" u="wavyHeavy" dirty="0">
                <a:solidFill>
                  <a:srgbClr val="000000"/>
                </a:solidFill>
                <a:uFill>
                  <a:solidFill>
                    <a:srgbClr val="FF0000"/>
                  </a:solidFill>
                </a:uFill>
                <a:latin typeface="+mn-ea"/>
              </a:rPr>
              <a:t>①衛星クラブ設立まで</a:t>
            </a:r>
            <a:endParaRPr lang="en-US" altLang="ja-JP" sz="4000" b="1" u="wavyHeavy" dirty="0">
              <a:solidFill>
                <a:srgbClr val="000000"/>
              </a:solidFill>
              <a:uFill>
                <a:solidFill>
                  <a:srgbClr val="FF0000"/>
                </a:solidFill>
              </a:uFill>
              <a:latin typeface="+mn-ea"/>
            </a:endParaRPr>
          </a:p>
          <a:p>
            <a:pPr marL="0" indent="0">
              <a:lnSpc>
                <a:spcPct val="120000"/>
              </a:lnSpc>
              <a:buNone/>
            </a:pPr>
            <a:r>
              <a:rPr lang="ja-JP" altLang="en-US" sz="4000" b="1" dirty="0">
                <a:solidFill>
                  <a:srgbClr val="000000"/>
                </a:solidFill>
                <a:latin typeface="+mn-ea"/>
              </a:rPr>
              <a:t>・ 本クラブ会員の理解と同意</a:t>
            </a:r>
          </a:p>
          <a:p>
            <a:pPr marL="0" indent="0">
              <a:lnSpc>
                <a:spcPct val="120000"/>
              </a:lnSpc>
              <a:buNone/>
            </a:pPr>
            <a:r>
              <a:rPr lang="ja-JP" altLang="en-US" sz="4000" b="1" dirty="0">
                <a:solidFill>
                  <a:srgbClr val="000000"/>
                </a:solidFill>
                <a:latin typeface="+mn-ea"/>
              </a:rPr>
              <a:t>・ 本クラブと衛星クラブとのやり取りも含めたルール作り</a:t>
            </a:r>
          </a:p>
          <a:p>
            <a:pPr marL="182563" indent="-182563">
              <a:lnSpc>
                <a:spcPct val="120000"/>
              </a:lnSpc>
              <a:buNone/>
            </a:pPr>
            <a:r>
              <a:rPr lang="ja-JP" altLang="en-US" sz="4000" b="1" dirty="0">
                <a:solidFill>
                  <a:srgbClr val="000000"/>
                </a:solidFill>
                <a:latin typeface="+mn-ea"/>
              </a:rPr>
              <a:t>・ 設立のための本クラブの積極的な支援（例会場所の確保、</a:t>
            </a:r>
            <a:endParaRPr lang="en-US" altLang="ja-JP" sz="4000" b="1" dirty="0">
              <a:solidFill>
                <a:srgbClr val="000000"/>
              </a:solidFill>
              <a:latin typeface="+mn-ea"/>
            </a:endParaRPr>
          </a:p>
          <a:p>
            <a:pPr marL="182563" indent="-182563">
              <a:lnSpc>
                <a:spcPct val="120000"/>
              </a:lnSpc>
              <a:buNone/>
            </a:pPr>
            <a:r>
              <a:rPr lang="ja-JP" altLang="en-US" sz="4000" b="1" dirty="0">
                <a:solidFill>
                  <a:srgbClr val="000000"/>
                </a:solidFill>
                <a:latin typeface="+mn-ea"/>
              </a:rPr>
              <a:t>　　ルール作り（細則の制定も）、初期備品の準備など）</a:t>
            </a:r>
          </a:p>
          <a:p>
            <a:pPr marL="0" indent="0">
              <a:lnSpc>
                <a:spcPct val="120000"/>
              </a:lnSpc>
              <a:buNone/>
            </a:pPr>
            <a:r>
              <a:rPr lang="ja-JP" altLang="en-US" sz="4000" b="1" u="wavyHeavy" dirty="0">
                <a:solidFill>
                  <a:srgbClr val="000000"/>
                </a:solidFill>
                <a:uFill>
                  <a:solidFill>
                    <a:srgbClr val="FF0000"/>
                  </a:solidFill>
                </a:uFill>
                <a:latin typeface="+mn-ea"/>
              </a:rPr>
              <a:t>②設立以降</a:t>
            </a:r>
          </a:p>
          <a:p>
            <a:pPr marL="182563" indent="-182563">
              <a:lnSpc>
                <a:spcPct val="120000"/>
              </a:lnSpc>
              <a:buNone/>
            </a:pPr>
            <a:r>
              <a:rPr lang="ja-JP" altLang="en-US" sz="4000" b="1" dirty="0">
                <a:solidFill>
                  <a:srgbClr val="000000"/>
                </a:solidFill>
                <a:latin typeface="+mn-ea"/>
              </a:rPr>
              <a:t>・ある程度軌道に乗るまでは本クラブの積極的なサポートが</a:t>
            </a:r>
            <a:endParaRPr lang="en-US" altLang="ja-JP" sz="4000" b="1" dirty="0">
              <a:solidFill>
                <a:srgbClr val="000000"/>
              </a:solidFill>
              <a:latin typeface="+mn-ea"/>
            </a:endParaRPr>
          </a:p>
          <a:p>
            <a:pPr marL="182563" indent="-182563">
              <a:lnSpc>
                <a:spcPct val="120000"/>
              </a:lnSpc>
              <a:buNone/>
            </a:pPr>
            <a:r>
              <a:rPr lang="ja-JP" altLang="en-US" sz="4000" b="1" dirty="0">
                <a:solidFill>
                  <a:srgbClr val="000000"/>
                </a:solidFill>
                <a:latin typeface="+mn-ea"/>
              </a:rPr>
              <a:t>　　必要（会計、研修など）</a:t>
            </a:r>
            <a:endParaRPr lang="ja-JP" altLang="en-US" sz="4000" b="1" dirty="0">
              <a:solidFill>
                <a:srgbClr val="000000"/>
              </a:solidFill>
            </a:endParaRPr>
          </a:p>
          <a:p>
            <a:pPr marL="0" indent="0">
              <a:buNone/>
            </a:pPr>
            <a:endParaRPr kumimoji="1" lang="ja-JP" altLang="en-US" dirty="0"/>
          </a:p>
        </p:txBody>
      </p:sp>
      <p:sp>
        <p:nvSpPr>
          <p:cNvPr id="2" name="正方形/長方形 1">
            <a:extLst>
              <a:ext uri="{FF2B5EF4-FFF2-40B4-BE49-F238E27FC236}">
                <a16:creationId xmlns:a16="http://schemas.microsoft.com/office/drawing/2014/main" id="{8179B8A8-B815-4D52-9DD6-B07B01C38AD5}"/>
              </a:ext>
            </a:extLst>
          </p:cNvPr>
          <p:cNvSpPr/>
          <p:nvPr/>
        </p:nvSpPr>
        <p:spPr>
          <a:xfrm>
            <a:off x="1702945" y="380572"/>
            <a:ext cx="7872376" cy="769441"/>
          </a:xfrm>
          <a:prstGeom prst="rect">
            <a:avLst/>
          </a:prstGeom>
        </p:spPr>
        <p:txBody>
          <a:bodyPr wrap="square">
            <a:spAutoFit/>
          </a:bodyPr>
          <a:lstStyle/>
          <a:p>
            <a:r>
              <a:rPr lang="ja-JP" altLang="en-US" sz="4400" b="1" dirty="0">
                <a:solidFill>
                  <a:srgbClr val="000000"/>
                </a:solidFill>
              </a:rPr>
              <a:t>衛星クラブ設立のポイント ②</a:t>
            </a:r>
            <a:endParaRPr lang="ja-JP" altLang="en-US" sz="4400" dirty="0"/>
          </a:p>
        </p:txBody>
      </p:sp>
    </p:spTree>
    <p:extLst>
      <p:ext uri="{BB962C8B-B14F-4D97-AF65-F5344CB8AC3E}">
        <p14:creationId xmlns:p14="http://schemas.microsoft.com/office/powerpoint/2010/main" val="29022543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0A351DD-2AB8-4A70-A40C-44E434CE2793}"/>
              </a:ext>
            </a:extLst>
          </p:cNvPr>
          <p:cNvSpPr>
            <a:spLocks noGrp="1"/>
          </p:cNvSpPr>
          <p:nvPr>
            <p:ph type="sldNum" sz="quarter" idx="12"/>
          </p:nvPr>
        </p:nvSpPr>
        <p:spPr/>
        <p:txBody>
          <a:bodyPr/>
          <a:lstStyle/>
          <a:p>
            <a:fld id="{94AFF4EA-D49E-453B-94C6-6676D387D078}" type="slidenum">
              <a:rPr lang="ja-JP" altLang="en-US" smtClean="0"/>
              <a:pPr/>
              <a:t>30</a:t>
            </a:fld>
            <a:endParaRPr lang="ja-JP" altLang="en-US"/>
          </a:p>
        </p:txBody>
      </p:sp>
      <p:sp>
        <p:nvSpPr>
          <p:cNvPr id="5" name="Title 1">
            <a:extLst>
              <a:ext uri="{FF2B5EF4-FFF2-40B4-BE49-F238E27FC236}">
                <a16:creationId xmlns:a16="http://schemas.microsoft.com/office/drawing/2014/main" id="{2A068F1E-F1D9-491B-9941-E74484C4B04C}"/>
              </a:ext>
            </a:extLst>
          </p:cNvPr>
          <p:cNvSpPr txBox="1">
            <a:spLocks/>
          </p:cNvSpPr>
          <p:nvPr/>
        </p:nvSpPr>
        <p:spPr bwMode="auto">
          <a:xfrm>
            <a:off x="1713707" y="379519"/>
            <a:ext cx="7862556" cy="13162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Calibri" pitchFamily="34" charset="0"/>
                <a:ea typeface="MS PGothic" pitchFamily="34" charset="-128"/>
              </a:defRPr>
            </a:lvl1pPr>
            <a:lvl2pPr marL="742950" indent="-285750" eaLnBrk="0" hangingPunct="0">
              <a:defRPr>
                <a:solidFill>
                  <a:schemeClr val="tx1"/>
                </a:solidFill>
                <a:latin typeface="Calibri" pitchFamily="34" charset="0"/>
                <a:ea typeface="MS PGothic" pitchFamily="34" charset="-128"/>
              </a:defRPr>
            </a:lvl2pPr>
            <a:lvl3pPr marL="1143000" indent="-228600" eaLnBrk="0" hangingPunct="0">
              <a:defRPr>
                <a:solidFill>
                  <a:schemeClr val="tx1"/>
                </a:solidFill>
                <a:latin typeface="Calibri" pitchFamily="34" charset="0"/>
                <a:ea typeface="MS PGothic" pitchFamily="34" charset="-128"/>
              </a:defRPr>
            </a:lvl3pPr>
            <a:lvl4pPr marL="1600200" indent="-228600" eaLnBrk="0" hangingPunct="0">
              <a:defRPr>
                <a:solidFill>
                  <a:schemeClr val="tx1"/>
                </a:solidFill>
                <a:latin typeface="Calibri" pitchFamily="34" charset="0"/>
                <a:ea typeface="MS PGothic" pitchFamily="34" charset="-128"/>
              </a:defRPr>
            </a:lvl4pPr>
            <a:lvl5pPr marL="2057400" indent="-228600" eaLnBrk="0" hangingPunct="0">
              <a:defRPr>
                <a:solidFill>
                  <a:schemeClr val="tx1"/>
                </a:solidFill>
                <a:latin typeface="Calibri"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Calibri" pitchFamily="34" charset="0"/>
                <a:ea typeface="MS PGothic" pitchFamily="34" charset="-128"/>
              </a:defRPr>
            </a:lvl9pPr>
          </a:lstStyle>
          <a:p>
            <a:pPr algn="ctr" eaLnBrk="1" hangingPunct="1">
              <a:lnSpc>
                <a:spcPct val="80000"/>
              </a:lnSpc>
            </a:pPr>
            <a:r>
              <a:rPr lang="ja-JP" altLang="en-US" sz="3200" b="1" dirty="0">
                <a:solidFill>
                  <a:srgbClr val="000D14"/>
                </a:solidFill>
                <a:latin typeface="ＭＳ Ｐゴシック" panose="020B0600070205080204" pitchFamily="50" charset="-128"/>
                <a:ea typeface="ＭＳ Ｐゴシック" panose="020B0600070205080204" pitchFamily="50" charset="-128"/>
              </a:rPr>
              <a:t>国際ロータリー第</a:t>
            </a:r>
            <a:r>
              <a:rPr lang="en-US" altLang="ja-JP" sz="3200" b="1" dirty="0">
                <a:solidFill>
                  <a:srgbClr val="000D14"/>
                </a:solidFill>
                <a:latin typeface="ＭＳ Ｐゴシック" panose="020B0600070205080204" pitchFamily="50" charset="-128"/>
                <a:ea typeface="ＭＳ Ｐゴシック" panose="020B0600070205080204" pitchFamily="50" charset="-128"/>
              </a:rPr>
              <a:t>2660</a:t>
            </a:r>
            <a:r>
              <a:rPr lang="ja-JP" altLang="en-US" sz="3200" b="1" dirty="0">
                <a:solidFill>
                  <a:srgbClr val="000D14"/>
                </a:solidFill>
                <a:latin typeface="ＭＳ Ｐゴシック" panose="020B0600070205080204" pitchFamily="50" charset="-128"/>
                <a:ea typeface="ＭＳ Ｐゴシック" panose="020B0600070205080204" pitchFamily="50" charset="-128"/>
              </a:rPr>
              <a:t>地区</a:t>
            </a:r>
            <a:endParaRPr lang="en-US" altLang="ja-JP" sz="3200" b="1" dirty="0">
              <a:solidFill>
                <a:srgbClr val="000D14"/>
              </a:solidFill>
              <a:latin typeface="ＭＳ Ｐゴシック" panose="020B0600070205080204" pitchFamily="50" charset="-128"/>
              <a:ea typeface="ＭＳ Ｐゴシック" panose="020B0600070205080204" pitchFamily="50" charset="-128"/>
            </a:endParaRPr>
          </a:p>
          <a:p>
            <a:pPr algn="ctr" eaLnBrk="1" hangingPunct="1">
              <a:lnSpc>
                <a:spcPct val="80000"/>
              </a:lnSpc>
            </a:pPr>
            <a:endParaRPr lang="en-US" altLang="ja-JP" sz="3200" b="1" dirty="0">
              <a:solidFill>
                <a:srgbClr val="000D14"/>
              </a:solidFill>
              <a:latin typeface="ＭＳ Ｐゴシック" panose="020B0600070205080204" pitchFamily="50" charset="-128"/>
              <a:ea typeface="ＭＳ Ｐゴシック" panose="020B0600070205080204" pitchFamily="50" charset="-128"/>
            </a:endParaRPr>
          </a:p>
          <a:p>
            <a:pPr algn="ctr" eaLnBrk="1" hangingPunct="1">
              <a:lnSpc>
                <a:spcPct val="80000"/>
              </a:lnSpc>
            </a:pPr>
            <a:r>
              <a:rPr lang="ja-JP" altLang="en-US" sz="5400" b="1" dirty="0">
                <a:solidFill>
                  <a:srgbClr val="000D14"/>
                </a:solidFill>
                <a:latin typeface="ＭＳ Ｐゴシック" panose="020B0600070205080204" pitchFamily="50" charset="-128"/>
                <a:ea typeface="ＭＳ Ｐゴシック" panose="020B0600070205080204" pitchFamily="50" charset="-128"/>
              </a:rPr>
              <a:t>地区ビジョン①</a:t>
            </a:r>
            <a:endParaRPr lang="en-US" altLang="ja-JP" sz="5400" b="1" dirty="0">
              <a:solidFill>
                <a:srgbClr val="000D14"/>
              </a:solidFill>
              <a:latin typeface="ＭＳ Ｐゴシック" panose="020B0600070205080204" pitchFamily="50" charset="-128"/>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C0887B9E-4359-45ED-BA1C-6EF4A15BF807}"/>
              </a:ext>
            </a:extLst>
          </p:cNvPr>
          <p:cNvSpPr/>
          <p:nvPr/>
        </p:nvSpPr>
        <p:spPr>
          <a:xfrm>
            <a:off x="1216429" y="2492752"/>
            <a:ext cx="10404764" cy="4031873"/>
          </a:xfrm>
          <a:prstGeom prst="rect">
            <a:avLst/>
          </a:prstGeom>
        </p:spPr>
        <p:txBody>
          <a:bodyPr wrap="square">
            <a:spAutoFit/>
          </a:bodyPr>
          <a:lstStyle/>
          <a:p>
            <a:pPr marL="342900" indent="-342900">
              <a:buFont typeface="ＭＳ 明朝" panose="02020609040205080304" pitchFamily="17" charset="-128"/>
              <a:buChar char="◆"/>
            </a:pPr>
            <a:r>
              <a:rPr lang="ja-JP" altLang="ja-JP" sz="32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私たち第</a:t>
            </a:r>
            <a:r>
              <a:rPr lang="en-US" altLang="ja-JP" sz="32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2660</a:t>
            </a:r>
            <a:r>
              <a:rPr lang="ja-JP" altLang="ja-JP" sz="32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地区は</a:t>
            </a:r>
            <a:r>
              <a:rPr lang="en-US" altLang="ja-JP" sz="32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RI</a:t>
            </a:r>
            <a:r>
              <a:rPr lang="ja-JP" altLang="ja-JP" sz="3200" b="1" kern="100" dirty="0">
                <a:solidFill>
                  <a:srgbClr val="000D14"/>
                </a:solidFill>
                <a:latin typeface="メイリオ" panose="020B0604030504040204" pitchFamily="50" charset="-128"/>
              </a:rPr>
              <a:t>テーマを理解し、地域の特性にあった活動をすることにより具現化します。</a:t>
            </a:r>
          </a:p>
          <a:p>
            <a:pPr marL="228600"/>
            <a:r>
              <a:rPr lang="en-US" altLang="ja-JP" sz="3200" b="1" kern="100" dirty="0">
                <a:solidFill>
                  <a:srgbClr val="000D14"/>
                </a:solidFill>
                <a:latin typeface="メイリオ" panose="020B0604030504040204" pitchFamily="50" charset="-128"/>
              </a:rPr>
              <a:t> </a:t>
            </a:r>
            <a:endParaRPr lang="ja-JP" altLang="ja-JP" sz="3200" b="1" kern="100" dirty="0">
              <a:solidFill>
                <a:srgbClr val="000D14"/>
              </a:solidFill>
              <a:latin typeface="メイリオ" panose="020B0604030504040204" pitchFamily="50" charset="-128"/>
            </a:endParaRPr>
          </a:p>
          <a:p>
            <a:pPr marL="342900" indent="-342900">
              <a:buFont typeface="ＭＳ 明朝" panose="02020609040205080304" pitchFamily="17" charset="-128"/>
              <a:buChar char="◆"/>
            </a:pPr>
            <a:r>
              <a:rPr lang="ja-JP" altLang="ja-JP" sz="3200" b="1" kern="100" dirty="0">
                <a:solidFill>
                  <a:srgbClr val="000D14"/>
                </a:solidFill>
                <a:latin typeface="メイリオ" panose="020B0604030504040204" pitchFamily="50" charset="-128"/>
              </a:rPr>
              <a:t>ロータリーの原点である親睦と職業奉仕を根幹とし、世界及び地域社会で良い変化を生み出します。</a:t>
            </a:r>
          </a:p>
          <a:p>
            <a:pPr marL="533400" algn="just">
              <a:spcAft>
                <a:spcPts val="0"/>
              </a:spcAft>
            </a:pPr>
            <a:r>
              <a:rPr lang="en-US" altLang="ja-JP" sz="3200" b="1" kern="100" dirty="0">
                <a:solidFill>
                  <a:srgbClr val="000D14"/>
                </a:solidFill>
                <a:latin typeface="メイリオ" panose="020B0604030504040204" pitchFamily="50" charset="-128"/>
              </a:rPr>
              <a:t> </a:t>
            </a:r>
            <a:endParaRPr lang="ja-JP" altLang="ja-JP" sz="3200" b="1" kern="100" dirty="0">
              <a:solidFill>
                <a:srgbClr val="000D14"/>
              </a:solidFill>
              <a:latin typeface="メイリオ" panose="020B0604030504040204" pitchFamily="50" charset="-128"/>
            </a:endParaRPr>
          </a:p>
          <a:p>
            <a:pPr marL="342900" indent="-342900">
              <a:buFont typeface="ＭＳ 明朝" panose="02020609040205080304" pitchFamily="17" charset="-128"/>
              <a:buChar char="◆"/>
            </a:pPr>
            <a:r>
              <a:rPr lang="ja-JP" altLang="ja-JP" sz="32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それぞれが「魅力ある・元気ある・個性ある」</a:t>
            </a:r>
            <a:r>
              <a:rPr lang="ja-JP" altLang="ja-JP" sz="3200" b="1" kern="100" dirty="0">
                <a:solidFill>
                  <a:srgbClr val="000D14"/>
                </a:solidFill>
                <a:latin typeface="メイリオ" panose="020B0604030504040204" pitchFamily="50" charset="-128"/>
              </a:rPr>
              <a:t>クラブになる事を目指します。</a:t>
            </a:r>
          </a:p>
        </p:txBody>
      </p:sp>
      <p:sp>
        <p:nvSpPr>
          <p:cNvPr id="7" name="正方形/長方形 6">
            <a:extLst>
              <a:ext uri="{FF2B5EF4-FFF2-40B4-BE49-F238E27FC236}">
                <a16:creationId xmlns:a16="http://schemas.microsoft.com/office/drawing/2014/main" id="{3DBB1BA5-4104-4F32-B02D-BFAAE20F4A59}"/>
              </a:ext>
            </a:extLst>
          </p:cNvPr>
          <p:cNvSpPr/>
          <p:nvPr/>
        </p:nvSpPr>
        <p:spPr>
          <a:xfrm>
            <a:off x="9144000" y="1433688"/>
            <a:ext cx="2477193" cy="486287"/>
          </a:xfrm>
          <a:prstGeom prst="rect">
            <a:avLst/>
          </a:prstGeom>
        </p:spPr>
        <p:txBody>
          <a:bodyPr wrap="square">
            <a:spAutoFit/>
          </a:bodyPr>
          <a:lstStyle/>
          <a:p>
            <a:pPr algn="r" eaLnBrk="1" hangingPunct="1">
              <a:lnSpc>
                <a:spcPct val="80000"/>
              </a:lnSpc>
            </a:pPr>
            <a:r>
              <a:rPr lang="en-US" altLang="ja-JP" sz="3200" b="1" dirty="0">
                <a:solidFill>
                  <a:srgbClr val="000D14"/>
                </a:solidFill>
                <a:latin typeface="ＭＳ Ｐゴシック" panose="020B0600070205080204" pitchFamily="50" charset="-128"/>
                <a:ea typeface="ＭＳ Ｐゴシック" panose="020B0600070205080204" pitchFamily="50" charset="-128"/>
              </a:rPr>
              <a:t>2017-18</a:t>
            </a:r>
            <a:r>
              <a:rPr lang="ja-JP" altLang="en-US" sz="3200" b="1" dirty="0">
                <a:solidFill>
                  <a:srgbClr val="000D14"/>
                </a:solidFill>
                <a:latin typeface="ＭＳ Ｐゴシック" panose="020B0600070205080204" pitchFamily="50" charset="-128"/>
                <a:ea typeface="ＭＳ Ｐゴシック" panose="020B0600070205080204" pitchFamily="50" charset="-128"/>
              </a:rPr>
              <a:t>年度</a:t>
            </a:r>
          </a:p>
        </p:txBody>
      </p:sp>
    </p:spTree>
    <p:extLst>
      <p:ext uri="{BB962C8B-B14F-4D97-AF65-F5344CB8AC3E}">
        <p14:creationId xmlns:p14="http://schemas.microsoft.com/office/powerpoint/2010/main" val="1769541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0A351DD-2AB8-4A70-A40C-44E434CE2793}"/>
              </a:ext>
            </a:extLst>
          </p:cNvPr>
          <p:cNvSpPr>
            <a:spLocks noGrp="1"/>
          </p:cNvSpPr>
          <p:nvPr>
            <p:ph type="sldNum" sz="quarter" idx="12"/>
          </p:nvPr>
        </p:nvSpPr>
        <p:spPr/>
        <p:txBody>
          <a:bodyPr/>
          <a:lstStyle/>
          <a:p>
            <a:fld id="{94AFF4EA-D49E-453B-94C6-6676D387D078}" type="slidenum">
              <a:rPr lang="ja-JP" altLang="en-US" smtClean="0"/>
              <a:pPr/>
              <a:t>31</a:t>
            </a:fld>
            <a:endParaRPr lang="ja-JP" altLang="en-US"/>
          </a:p>
        </p:txBody>
      </p:sp>
      <p:sp>
        <p:nvSpPr>
          <p:cNvPr id="5" name="Title 1">
            <a:extLst>
              <a:ext uri="{FF2B5EF4-FFF2-40B4-BE49-F238E27FC236}">
                <a16:creationId xmlns:a16="http://schemas.microsoft.com/office/drawing/2014/main" id="{2A068F1E-F1D9-491B-9941-E74484C4B04C}"/>
              </a:ext>
            </a:extLst>
          </p:cNvPr>
          <p:cNvSpPr txBox="1">
            <a:spLocks/>
          </p:cNvSpPr>
          <p:nvPr/>
        </p:nvSpPr>
        <p:spPr bwMode="auto">
          <a:xfrm>
            <a:off x="1514201" y="141348"/>
            <a:ext cx="7862556" cy="13162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Calibri" pitchFamily="34" charset="0"/>
                <a:ea typeface="MS PGothic" pitchFamily="34" charset="-128"/>
              </a:defRPr>
            </a:lvl1pPr>
            <a:lvl2pPr marL="742950" indent="-285750" eaLnBrk="0" hangingPunct="0">
              <a:defRPr>
                <a:solidFill>
                  <a:schemeClr val="tx1"/>
                </a:solidFill>
                <a:latin typeface="Calibri" pitchFamily="34" charset="0"/>
                <a:ea typeface="MS PGothic" pitchFamily="34" charset="-128"/>
              </a:defRPr>
            </a:lvl2pPr>
            <a:lvl3pPr marL="1143000" indent="-228600" eaLnBrk="0" hangingPunct="0">
              <a:defRPr>
                <a:solidFill>
                  <a:schemeClr val="tx1"/>
                </a:solidFill>
                <a:latin typeface="Calibri" pitchFamily="34" charset="0"/>
                <a:ea typeface="MS PGothic" pitchFamily="34" charset="-128"/>
              </a:defRPr>
            </a:lvl3pPr>
            <a:lvl4pPr marL="1600200" indent="-228600" eaLnBrk="0" hangingPunct="0">
              <a:defRPr>
                <a:solidFill>
                  <a:schemeClr val="tx1"/>
                </a:solidFill>
                <a:latin typeface="Calibri" pitchFamily="34" charset="0"/>
                <a:ea typeface="MS PGothic" pitchFamily="34" charset="-128"/>
              </a:defRPr>
            </a:lvl4pPr>
            <a:lvl5pPr marL="2057400" indent="-228600" eaLnBrk="0" hangingPunct="0">
              <a:defRPr>
                <a:solidFill>
                  <a:schemeClr val="tx1"/>
                </a:solidFill>
                <a:latin typeface="Calibri"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Calibri" pitchFamily="34" charset="0"/>
                <a:ea typeface="MS PGothic" pitchFamily="34" charset="-128"/>
              </a:defRPr>
            </a:lvl9pPr>
          </a:lstStyle>
          <a:p>
            <a:pPr algn="ctr" eaLnBrk="1" hangingPunct="1">
              <a:lnSpc>
                <a:spcPct val="80000"/>
              </a:lnSpc>
            </a:pPr>
            <a:r>
              <a:rPr lang="ja-JP" altLang="en-US" sz="3200" b="1" dirty="0">
                <a:solidFill>
                  <a:srgbClr val="000D14"/>
                </a:solidFill>
                <a:latin typeface="ＭＳ Ｐゴシック" panose="020B0600070205080204" pitchFamily="50" charset="-128"/>
                <a:ea typeface="ＭＳ Ｐゴシック" panose="020B0600070205080204" pitchFamily="50" charset="-128"/>
              </a:rPr>
              <a:t>国際ロータリー第</a:t>
            </a:r>
            <a:r>
              <a:rPr lang="en-US" altLang="ja-JP" sz="3200" b="1" dirty="0">
                <a:solidFill>
                  <a:srgbClr val="000D14"/>
                </a:solidFill>
                <a:latin typeface="ＭＳ Ｐゴシック" panose="020B0600070205080204" pitchFamily="50" charset="-128"/>
                <a:ea typeface="ＭＳ Ｐゴシック" panose="020B0600070205080204" pitchFamily="50" charset="-128"/>
              </a:rPr>
              <a:t>2660</a:t>
            </a:r>
            <a:r>
              <a:rPr lang="ja-JP" altLang="en-US" sz="3200" b="1" dirty="0">
                <a:solidFill>
                  <a:srgbClr val="000D14"/>
                </a:solidFill>
                <a:latin typeface="ＭＳ Ｐゴシック" panose="020B0600070205080204" pitchFamily="50" charset="-128"/>
                <a:ea typeface="ＭＳ Ｐゴシック" panose="020B0600070205080204" pitchFamily="50" charset="-128"/>
              </a:rPr>
              <a:t>地区</a:t>
            </a:r>
            <a:endParaRPr lang="en-US" altLang="ja-JP" sz="3200" b="1" dirty="0">
              <a:solidFill>
                <a:srgbClr val="000D14"/>
              </a:solidFill>
              <a:latin typeface="ＭＳ Ｐゴシック" panose="020B0600070205080204" pitchFamily="50" charset="-128"/>
              <a:ea typeface="ＭＳ Ｐゴシック" panose="020B0600070205080204" pitchFamily="50" charset="-128"/>
            </a:endParaRPr>
          </a:p>
          <a:p>
            <a:pPr algn="ctr" eaLnBrk="1" hangingPunct="1">
              <a:lnSpc>
                <a:spcPct val="80000"/>
              </a:lnSpc>
            </a:pPr>
            <a:endParaRPr lang="en-US" altLang="ja-JP" sz="3200" b="1" dirty="0">
              <a:solidFill>
                <a:srgbClr val="000D14"/>
              </a:solidFill>
              <a:latin typeface="ＭＳ Ｐゴシック" panose="020B0600070205080204" pitchFamily="50" charset="-128"/>
              <a:ea typeface="ＭＳ Ｐゴシック" panose="020B0600070205080204" pitchFamily="50" charset="-128"/>
            </a:endParaRPr>
          </a:p>
          <a:p>
            <a:pPr algn="ctr" eaLnBrk="1" hangingPunct="1">
              <a:lnSpc>
                <a:spcPct val="80000"/>
              </a:lnSpc>
            </a:pPr>
            <a:r>
              <a:rPr lang="ja-JP" altLang="en-US" sz="5400" b="1" dirty="0">
                <a:solidFill>
                  <a:srgbClr val="000D14"/>
                </a:solidFill>
                <a:latin typeface="ＭＳ Ｐゴシック" panose="020B0600070205080204" pitchFamily="50" charset="-128"/>
                <a:ea typeface="ＭＳ Ｐゴシック" panose="020B0600070205080204" pitchFamily="50" charset="-128"/>
              </a:rPr>
              <a:t>地区ビジョン②</a:t>
            </a:r>
            <a:endParaRPr lang="en-US" altLang="ja-JP" sz="5400" b="1" dirty="0">
              <a:solidFill>
                <a:srgbClr val="000D14"/>
              </a:solidFill>
              <a:latin typeface="ＭＳ Ｐゴシック" panose="020B0600070205080204" pitchFamily="50" charset="-128"/>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3DBB1BA5-4104-4F32-B02D-BFAAE20F4A59}"/>
              </a:ext>
            </a:extLst>
          </p:cNvPr>
          <p:cNvSpPr/>
          <p:nvPr/>
        </p:nvSpPr>
        <p:spPr>
          <a:xfrm>
            <a:off x="8648614" y="1066966"/>
            <a:ext cx="2477193" cy="486287"/>
          </a:xfrm>
          <a:prstGeom prst="rect">
            <a:avLst/>
          </a:prstGeom>
        </p:spPr>
        <p:txBody>
          <a:bodyPr wrap="square">
            <a:spAutoFit/>
          </a:bodyPr>
          <a:lstStyle/>
          <a:p>
            <a:pPr algn="r" eaLnBrk="1" hangingPunct="1">
              <a:lnSpc>
                <a:spcPct val="80000"/>
              </a:lnSpc>
            </a:pPr>
            <a:r>
              <a:rPr lang="en-US" altLang="ja-JP" sz="3200" b="1" dirty="0">
                <a:solidFill>
                  <a:srgbClr val="000D14"/>
                </a:solidFill>
                <a:latin typeface="ＭＳ Ｐゴシック" panose="020B0600070205080204" pitchFamily="50" charset="-128"/>
                <a:ea typeface="ＭＳ Ｐゴシック" panose="020B0600070205080204" pitchFamily="50" charset="-128"/>
              </a:rPr>
              <a:t>2017-18</a:t>
            </a:r>
            <a:r>
              <a:rPr lang="ja-JP" altLang="en-US" sz="3200" b="1" dirty="0">
                <a:solidFill>
                  <a:srgbClr val="000D14"/>
                </a:solidFill>
                <a:latin typeface="ＭＳ Ｐゴシック" panose="020B0600070205080204" pitchFamily="50" charset="-128"/>
                <a:ea typeface="ＭＳ Ｐゴシック" panose="020B0600070205080204" pitchFamily="50" charset="-128"/>
              </a:rPr>
              <a:t>年度</a:t>
            </a:r>
          </a:p>
        </p:txBody>
      </p:sp>
      <p:sp>
        <p:nvSpPr>
          <p:cNvPr id="2" name="正方形/長方形 1">
            <a:extLst>
              <a:ext uri="{FF2B5EF4-FFF2-40B4-BE49-F238E27FC236}">
                <a16:creationId xmlns:a16="http://schemas.microsoft.com/office/drawing/2014/main" id="{0CA19244-699A-4BBA-9AE1-3C21736D262B}"/>
              </a:ext>
            </a:extLst>
          </p:cNvPr>
          <p:cNvSpPr/>
          <p:nvPr/>
        </p:nvSpPr>
        <p:spPr>
          <a:xfrm>
            <a:off x="1023072" y="1648882"/>
            <a:ext cx="10335491" cy="5209118"/>
          </a:xfrm>
          <a:prstGeom prst="rect">
            <a:avLst/>
          </a:prstGeom>
        </p:spPr>
        <p:txBody>
          <a:bodyPr wrap="square">
            <a:spAutoFit/>
          </a:bodyPr>
          <a:lstStyle/>
          <a:p>
            <a:pPr>
              <a:lnSpc>
                <a:spcPct val="150000"/>
              </a:lnSpc>
            </a:pPr>
            <a:r>
              <a:rPr lang="ja-JP" altLang="ja-JP" sz="2800" b="1" kern="100" dirty="0">
                <a:solidFill>
                  <a:srgbClr val="000D14"/>
                </a:solidFill>
                <a:latin typeface="メイリオ" panose="020B0604030504040204" pitchFamily="50" charset="-128"/>
              </a:rPr>
              <a:t>地 区 中 期 ５ ヶ 年 目 標　　（</a:t>
            </a:r>
            <a:r>
              <a:rPr lang="en-US" altLang="ja-JP" sz="2800" b="1" kern="100" dirty="0">
                <a:solidFill>
                  <a:srgbClr val="000D14"/>
                </a:solidFill>
                <a:latin typeface="メイリオ" panose="020B0604030504040204" pitchFamily="50" charset="-128"/>
              </a:rPr>
              <a:t>2017-18</a:t>
            </a:r>
            <a:r>
              <a:rPr lang="ja-JP" altLang="ja-JP" sz="2800" b="1" kern="100" dirty="0">
                <a:solidFill>
                  <a:srgbClr val="000D14"/>
                </a:solidFill>
                <a:latin typeface="メイリオ" panose="020B0604030504040204" pitchFamily="50" charset="-128"/>
              </a:rPr>
              <a:t>～</a:t>
            </a:r>
            <a:r>
              <a:rPr lang="en-US" altLang="ja-JP" sz="2800" b="1" kern="100" dirty="0">
                <a:solidFill>
                  <a:srgbClr val="000D14"/>
                </a:solidFill>
                <a:latin typeface="メイリオ" panose="020B0604030504040204" pitchFamily="50" charset="-128"/>
              </a:rPr>
              <a:t>2021-22</a:t>
            </a:r>
            <a:r>
              <a:rPr lang="ja-JP" altLang="ja-JP" sz="2800" b="1" kern="100" dirty="0">
                <a:solidFill>
                  <a:srgbClr val="000D14"/>
                </a:solidFill>
                <a:latin typeface="メイリオ" panose="020B0604030504040204" pitchFamily="50" charset="-128"/>
              </a:rPr>
              <a:t>年度）</a:t>
            </a:r>
          </a:p>
          <a:p>
            <a:pPr>
              <a:lnSpc>
                <a:spcPct val="150000"/>
              </a:lnSpc>
            </a:pPr>
            <a:r>
              <a:rPr lang="en-US" altLang="ja-JP" sz="2800" b="1" kern="100" dirty="0">
                <a:solidFill>
                  <a:srgbClr val="000D14"/>
                </a:solidFill>
                <a:latin typeface="メイリオ" panose="020B0604030504040204" pitchFamily="50" charset="-128"/>
              </a:rPr>
              <a:t> </a:t>
            </a:r>
            <a:r>
              <a:rPr lang="en-US" altLang="ja-JP" sz="2800" b="1" u="sng" kern="100" dirty="0">
                <a:solidFill>
                  <a:srgbClr val="000D14"/>
                </a:solidFill>
                <a:latin typeface="メイリオ" panose="020B0604030504040204" pitchFamily="50" charset="-128"/>
              </a:rPr>
              <a:t>1</a:t>
            </a:r>
            <a:r>
              <a:rPr lang="ja-JP" altLang="ja-JP" sz="2800" b="1" u="sng" kern="100" dirty="0" err="1">
                <a:solidFill>
                  <a:srgbClr val="000D14"/>
                </a:solidFill>
                <a:latin typeface="メイリオ" panose="020B0604030504040204" pitchFamily="50" charset="-128"/>
              </a:rPr>
              <a:t>．</a:t>
            </a:r>
            <a:r>
              <a:rPr lang="ja-JP" altLang="ja-JP" sz="2800" b="1" u="sng" kern="100" dirty="0">
                <a:solidFill>
                  <a:srgbClr val="000D14"/>
                </a:solidFill>
                <a:latin typeface="メイリオ" panose="020B0604030504040204" pitchFamily="50" charset="-128"/>
              </a:rPr>
              <a:t>クラブのサポートと強化</a:t>
            </a:r>
            <a:endParaRPr lang="ja-JP" altLang="ja-JP" sz="2800" b="1" kern="100" dirty="0">
              <a:solidFill>
                <a:srgbClr val="000D14"/>
              </a:solidFill>
              <a:latin typeface="メイリオ" panose="020B0604030504040204" pitchFamily="50" charset="-128"/>
            </a:endParaRPr>
          </a:p>
          <a:p>
            <a:pPr marL="342900" indent="-342900">
              <a:lnSpc>
                <a:spcPct val="150000"/>
              </a:lnSpc>
              <a:buFont typeface="Wingdings" panose="05000000000000000000" pitchFamily="2" charset="2"/>
              <a:buChar char=""/>
            </a:pPr>
            <a:r>
              <a:rPr lang="ja-JP" altLang="ja-JP" sz="2800" b="1" kern="100" dirty="0">
                <a:solidFill>
                  <a:srgbClr val="000D14"/>
                </a:solidFill>
                <a:latin typeface="メイリオ" panose="020B0604030504040204" pitchFamily="50" charset="-128"/>
              </a:rPr>
              <a:t>各クラブが将来のビジョンを持つように推奨します。</a:t>
            </a:r>
          </a:p>
          <a:p>
            <a:pPr marL="342900" indent="-342900">
              <a:lnSpc>
                <a:spcPct val="150000"/>
              </a:lnSpc>
              <a:buFont typeface="Wingdings" panose="05000000000000000000" pitchFamily="2" charset="2"/>
              <a:buChar char=""/>
            </a:pPr>
            <a:r>
              <a:rPr lang="ja-JP" altLang="ja-JP" sz="2800" b="1" kern="100" dirty="0">
                <a:solidFill>
                  <a:srgbClr val="000D14"/>
                </a:solidFill>
                <a:latin typeface="メイリオ" panose="020B0604030504040204" pitchFamily="50" charset="-128"/>
              </a:rPr>
              <a:t>クラブ会員基盤を強化します。</a:t>
            </a:r>
          </a:p>
          <a:p>
            <a:pPr marL="342900" indent="-342900">
              <a:lnSpc>
                <a:spcPct val="150000"/>
              </a:lnSpc>
              <a:buFont typeface="Wingdings" panose="05000000000000000000" pitchFamily="2" charset="2"/>
              <a:buChar char=""/>
            </a:pPr>
            <a:r>
              <a:rPr lang="ja-JP" altLang="ja-JP" sz="2800" b="1" kern="100" dirty="0">
                <a:solidFill>
                  <a:srgbClr val="000D14"/>
                </a:solidFill>
                <a:latin typeface="メイリオ" panose="020B0604030504040204" pitchFamily="50" charset="-128"/>
              </a:rPr>
              <a:t>会員規模については地区で</a:t>
            </a:r>
            <a:r>
              <a:rPr lang="en-US" altLang="ja-JP" sz="2800" b="1" kern="100" dirty="0">
                <a:solidFill>
                  <a:srgbClr val="FF0000"/>
                </a:solidFill>
                <a:latin typeface="メイリオ" panose="020B0604030504040204" pitchFamily="50" charset="-128"/>
              </a:rPr>
              <a:t>4,000</a:t>
            </a:r>
            <a:r>
              <a:rPr lang="ja-JP" altLang="ja-JP" sz="2800" b="1" kern="100" dirty="0">
                <a:solidFill>
                  <a:srgbClr val="FF0000"/>
                </a:solidFill>
                <a:latin typeface="メイリオ" panose="020B0604030504040204" pitchFamily="50" charset="-128"/>
              </a:rPr>
              <a:t>名（純増</a:t>
            </a:r>
            <a:r>
              <a:rPr lang="en-US" altLang="ja-JP" sz="2800" b="1" kern="100" dirty="0">
                <a:solidFill>
                  <a:srgbClr val="FF0000"/>
                </a:solidFill>
                <a:latin typeface="メイリオ" panose="020B0604030504040204" pitchFamily="50" charset="-128"/>
              </a:rPr>
              <a:t>82</a:t>
            </a:r>
            <a:r>
              <a:rPr lang="ja-JP" altLang="ja-JP" sz="2800" b="1" kern="100" dirty="0">
                <a:solidFill>
                  <a:srgbClr val="FF0000"/>
                </a:solidFill>
                <a:latin typeface="メイリオ" panose="020B0604030504040204" pitchFamily="50" charset="-128"/>
              </a:rPr>
              <a:t>名×</a:t>
            </a:r>
            <a:r>
              <a:rPr lang="en-US" altLang="ja-JP" sz="2800" b="1" kern="100" dirty="0">
                <a:solidFill>
                  <a:srgbClr val="FF0000"/>
                </a:solidFill>
                <a:latin typeface="メイリオ" panose="020B0604030504040204" pitchFamily="50" charset="-128"/>
              </a:rPr>
              <a:t>5</a:t>
            </a:r>
            <a:r>
              <a:rPr lang="ja-JP" altLang="ja-JP" sz="2800" b="1" kern="100" dirty="0">
                <a:solidFill>
                  <a:srgbClr val="FF0000"/>
                </a:solidFill>
                <a:latin typeface="メイリオ" panose="020B0604030504040204" pitchFamily="50" charset="-128"/>
              </a:rPr>
              <a:t>ヶ年）</a:t>
            </a:r>
            <a:r>
              <a:rPr lang="ja-JP" altLang="ja-JP" sz="2800" b="1" kern="100" dirty="0">
                <a:solidFill>
                  <a:srgbClr val="000D14"/>
                </a:solidFill>
                <a:latin typeface="メイリオ" panose="020B0604030504040204" pitchFamily="50" charset="-128"/>
              </a:rPr>
              <a:t>を目指します。</a:t>
            </a:r>
          </a:p>
          <a:p>
            <a:pPr marL="266700">
              <a:lnSpc>
                <a:spcPct val="150000"/>
              </a:lnSpc>
            </a:pPr>
            <a:r>
              <a:rPr lang="ja-JP" altLang="ja-JP" sz="2800" b="1" kern="100" dirty="0">
                <a:solidFill>
                  <a:srgbClr val="FF0000"/>
                </a:solidFill>
                <a:latin typeface="メイリオ" panose="020B0604030504040204" pitchFamily="50" charset="-128"/>
              </a:rPr>
              <a:t>年令・男女構成等の中期計画をもとに、会員維持、会員増強、クラブ拡大を支援</a:t>
            </a:r>
            <a:r>
              <a:rPr lang="ja-JP" altLang="ja-JP" sz="2800" b="1" kern="100" dirty="0">
                <a:solidFill>
                  <a:srgbClr val="000D14"/>
                </a:solidFill>
                <a:latin typeface="メイリオ" panose="020B0604030504040204" pitchFamily="50" charset="-128"/>
              </a:rPr>
              <a:t>します。</a:t>
            </a:r>
          </a:p>
        </p:txBody>
      </p:sp>
    </p:spTree>
    <p:extLst>
      <p:ext uri="{BB962C8B-B14F-4D97-AF65-F5344CB8AC3E}">
        <p14:creationId xmlns:p14="http://schemas.microsoft.com/office/powerpoint/2010/main" val="27426825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0A351DD-2AB8-4A70-A40C-44E434CE2793}"/>
              </a:ext>
            </a:extLst>
          </p:cNvPr>
          <p:cNvSpPr>
            <a:spLocks noGrp="1"/>
          </p:cNvSpPr>
          <p:nvPr>
            <p:ph type="sldNum" sz="quarter" idx="12"/>
          </p:nvPr>
        </p:nvSpPr>
        <p:spPr/>
        <p:txBody>
          <a:bodyPr/>
          <a:lstStyle/>
          <a:p>
            <a:fld id="{94AFF4EA-D49E-453B-94C6-6676D387D078}" type="slidenum">
              <a:rPr lang="ja-JP" altLang="en-US" smtClean="0"/>
              <a:pPr/>
              <a:t>32</a:t>
            </a:fld>
            <a:endParaRPr lang="ja-JP" altLang="en-US"/>
          </a:p>
        </p:txBody>
      </p:sp>
      <p:sp>
        <p:nvSpPr>
          <p:cNvPr id="5" name="Title 1">
            <a:extLst>
              <a:ext uri="{FF2B5EF4-FFF2-40B4-BE49-F238E27FC236}">
                <a16:creationId xmlns:a16="http://schemas.microsoft.com/office/drawing/2014/main" id="{2A068F1E-F1D9-491B-9941-E74484C4B04C}"/>
              </a:ext>
            </a:extLst>
          </p:cNvPr>
          <p:cNvSpPr txBox="1">
            <a:spLocks/>
          </p:cNvSpPr>
          <p:nvPr/>
        </p:nvSpPr>
        <p:spPr bwMode="auto">
          <a:xfrm>
            <a:off x="1514201" y="141348"/>
            <a:ext cx="7862556" cy="13162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Calibri" pitchFamily="34" charset="0"/>
                <a:ea typeface="MS PGothic" pitchFamily="34" charset="-128"/>
              </a:defRPr>
            </a:lvl1pPr>
            <a:lvl2pPr marL="742950" indent="-285750" eaLnBrk="0" hangingPunct="0">
              <a:defRPr>
                <a:solidFill>
                  <a:schemeClr val="tx1"/>
                </a:solidFill>
                <a:latin typeface="Calibri" pitchFamily="34" charset="0"/>
                <a:ea typeface="MS PGothic" pitchFamily="34" charset="-128"/>
              </a:defRPr>
            </a:lvl2pPr>
            <a:lvl3pPr marL="1143000" indent="-228600" eaLnBrk="0" hangingPunct="0">
              <a:defRPr>
                <a:solidFill>
                  <a:schemeClr val="tx1"/>
                </a:solidFill>
                <a:latin typeface="Calibri" pitchFamily="34" charset="0"/>
                <a:ea typeface="MS PGothic" pitchFamily="34" charset="-128"/>
              </a:defRPr>
            </a:lvl3pPr>
            <a:lvl4pPr marL="1600200" indent="-228600" eaLnBrk="0" hangingPunct="0">
              <a:defRPr>
                <a:solidFill>
                  <a:schemeClr val="tx1"/>
                </a:solidFill>
                <a:latin typeface="Calibri" pitchFamily="34" charset="0"/>
                <a:ea typeface="MS PGothic" pitchFamily="34" charset="-128"/>
              </a:defRPr>
            </a:lvl4pPr>
            <a:lvl5pPr marL="2057400" indent="-228600" eaLnBrk="0" hangingPunct="0">
              <a:defRPr>
                <a:solidFill>
                  <a:schemeClr val="tx1"/>
                </a:solidFill>
                <a:latin typeface="Calibri" pitchFamily="34" charset="0"/>
                <a:ea typeface="MS PGothic" pitchFamily="34" charset="-128"/>
              </a:defRPr>
            </a:lvl5pPr>
            <a:lvl6pPr marL="2514600" indent="-228600" defTabSz="457200" eaLnBrk="0" fontAlgn="base" hangingPunct="0">
              <a:spcBef>
                <a:spcPct val="0"/>
              </a:spcBef>
              <a:spcAft>
                <a:spcPct val="0"/>
              </a:spcAft>
              <a:defRPr>
                <a:solidFill>
                  <a:schemeClr val="tx1"/>
                </a:solidFill>
                <a:latin typeface="Calibri" pitchFamily="34" charset="0"/>
                <a:ea typeface="MS PGothic" pitchFamily="34" charset="-128"/>
              </a:defRPr>
            </a:lvl6pPr>
            <a:lvl7pPr marL="2971800" indent="-228600" defTabSz="457200" eaLnBrk="0" fontAlgn="base" hangingPunct="0">
              <a:spcBef>
                <a:spcPct val="0"/>
              </a:spcBef>
              <a:spcAft>
                <a:spcPct val="0"/>
              </a:spcAft>
              <a:defRPr>
                <a:solidFill>
                  <a:schemeClr val="tx1"/>
                </a:solidFill>
                <a:latin typeface="Calibri" pitchFamily="34" charset="0"/>
                <a:ea typeface="MS PGothic" pitchFamily="34" charset="-128"/>
              </a:defRPr>
            </a:lvl7pPr>
            <a:lvl8pPr marL="3429000" indent="-228600" defTabSz="457200" eaLnBrk="0" fontAlgn="base" hangingPunct="0">
              <a:spcBef>
                <a:spcPct val="0"/>
              </a:spcBef>
              <a:spcAft>
                <a:spcPct val="0"/>
              </a:spcAft>
              <a:defRPr>
                <a:solidFill>
                  <a:schemeClr val="tx1"/>
                </a:solidFill>
                <a:latin typeface="Calibri" pitchFamily="34" charset="0"/>
                <a:ea typeface="MS PGothic" pitchFamily="34" charset="-128"/>
              </a:defRPr>
            </a:lvl8pPr>
            <a:lvl9pPr marL="3886200" indent="-228600" defTabSz="457200" eaLnBrk="0" fontAlgn="base" hangingPunct="0">
              <a:spcBef>
                <a:spcPct val="0"/>
              </a:spcBef>
              <a:spcAft>
                <a:spcPct val="0"/>
              </a:spcAft>
              <a:defRPr>
                <a:solidFill>
                  <a:schemeClr val="tx1"/>
                </a:solidFill>
                <a:latin typeface="Calibri" pitchFamily="34" charset="0"/>
                <a:ea typeface="MS PGothic" pitchFamily="34" charset="-128"/>
              </a:defRPr>
            </a:lvl9pPr>
          </a:lstStyle>
          <a:p>
            <a:pPr algn="ctr" eaLnBrk="1" hangingPunct="1">
              <a:lnSpc>
                <a:spcPct val="80000"/>
              </a:lnSpc>
            </a:pPr>
            <a:r>
              <a:rPr lang="ja-JP" altLang="en-US" sz="3200" b="1" dirty="0">
                <a:solidFill>
                  <a:srgbClr val="000D14"/>
                </a:solidFill>
                <a:latin typeface="ＭＳ Ｐゴシック" panose="020B0600070205080204" pitchFamily="50" charset="-128"/>
                <a:ea typeface="ＭＳ Ｐゴシック" panose="020B0600070205080204" pitchFamily="50" charset="-128"/>
              </a:rPr>
              <a:t>国際ロータリー第</a:t>
            </a:r>
            <a:r>
              <a:rPr lang="en-US" altLang="ja-JP" sz="3200" b="1" dirty="0">
                <a:solidFill>
                  <a:srgbClr val="000D14"/>
                </a:solidFill>
                <a:latin typeface="ＭＳ Ｐゴシック" panose="020B0600070205080204" pitchFamily="50" charset="-128"/>
                <a:ea typeface="ＭＳ Ｐゴシック" panose="020B0600070205080204" pitchFamily="50" charset="-128"/>
              </a:rPr>
              <a:t>2660</a:t>
            </a:r>
            <a:r>
              <a:rPr lang="ja-JP" altLang="en-US" sz="3200" b="1" dirty="0">
                <a:solidFill>
                  <a:srgbClr val="000D14"/>
                </a:solidFill>
                <a:latin typeface="ＭＳ Ｐゴシック" panose="020B0600070205080204" pitchFamily="50" charset="-128"/>
                <a:ea typeface="ＭＳ Ｐゴシック" panose="020B0600070205080204" pitchFamily="50" charset="-128"/>
              </a:rPr>
              <a:t>地区</a:t>
            </a:r>
            <a:endParaRPr lang="en-US" altLang="ja-JP" sz="3200" b="1" dirty="0">
              <a:solidFill>
                <a:srgbClr val="000D14"/>
              </a:solidFill>
              <a:latin typeface="ＭＳ Ｐゴシック" panose="020B0600070205080204" pitchFamily="50" charset="-128"/>
              <a:ea typeface="ＭＳ Ｐゴシック" panose="020B0600070205080204" pitchFamily="50" charset="-128"/>
            </a:endParaRPr>
          </a:p>
          <a:p>
            <a:pPr algn="ctr" eaLnBrk="1" hangingPunct="1">
              <a:lnSpc>
                <a:spcPct val="80000"/>
              </a:lnSpc>
            </a:pPr>
            <a:endParaRPr lang="en-US" altLang="ja-JP" sz="3200" b="1" dirty="0">
              <a:solidFill>
                <a:srgbClr val="000D14"/>
              </a:solidFill>
              <a:latin typeface="ＭＳ Ｐゴシック" panose="020B0600070205080204" pitchFamily="50" charset="-128"/>
              <a:ea typeface="ＭＳ Ｐゴシック" panose="020B0600070205080204" pitchFamily="50" charset="-128"/>
            </a:endParaRPr>
          </a:p>
          <a:p>
            <a:pPr algn="ctr" eaLnBrk="1" hangingPunct="1">
              <a:lnSpc>
                <a:spcPct val="80000"/>
              </a:lnSpc>
            </a:pPr>
            <a:r>
              <a:rPr lang="ja-JP" altLang="en-US" sz="5400" b="1" dirty="0">
                <a:solidFill>
                  <a:srgbClr val="000D14"/>
                </a:solidFill>
                <a:latin typeface="ＭＳ Ｐゴシック" panose="020B0600070205080204" pitchFamily="50" charset="-128"/>
                <a:ea typeface="ＭＳ Ｐゴシック" panose="020B0600070205080204" pitchFamily="50" charset="-128"/>
              </a:rPr>
              <a:t>地区ビジョン③</a:t>
            </a:r>
            <a:endParaRPr lang="en-US" altLang="ja-JP" sz="5400" b="1" dirty="0">
              <a:solidFill>
                <a:srgbClr val="000D14"/>
              </a:solidFill>
              <a:latin typeface="ＭＳ Ｐゴシック" panose="020B0600070205080204" pitchFamily="50" charset="-128"/>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3DBB1BA5-4104-4F32-B02D-BFAAE20F4A59}"/>
              </a:ext>
            </a:extLst>
          </p:cNvPr>
          <p:cNvSpPr/>
          <p:nvPr/>
        </p:nvSpPr>
        <p:spPr>
          <a:xfrm>
            <a:off x="8648614" y="1066966"/>
            <a:ext cx="2477193" cy="486287"/>
          </a:xfrm>
          <a:prstGeom prst="rect">
            <a:avLst/>
          </a:prstGeom>
        </p:spPr>
        <p:txBody>
          <a:bodyPr wrap="square">
            <a:spAutoFit/>
          </a:bodyPr>
          <a:lstStyle/>
          <a:p>
            <a:pPr algn="r" eaLnBrk="1" hangingPunct="1">
              <a:lnSpc>
                <a:spcPct val="80000"/>
              </a:lnSpc>
            </a:pPr>
            <a:r>
              <a:rPr lang="en-US" altLang="ja-JP" sz="3200" b="1" dirty="0">
                <a:solidFill>
                  <a:srgbClr val="000D14"/>
                </a:solidFill>
                <a:latin typeface="ＭＳ Ｐゴシック" panose="020B0600070205080204" pitchFamily="50" charset="-128"/>
                <a:ea typeface="ＭＳ Ｐゴシック" panose="020B0600070205080204" pitchFamily="50" charset="-128"/>
              </a:rPr>
              <a:t>2017-18</a:t>
            </a:r>
            <a:r>
              <a:rPr lang="ja-JP" altLang="en-US" sz="3200" b="1" dirty="0">
                <a:solidFill>
                  <a:srgbClr val="000D14"/>
                </a:solidFill>
                <a:latin typeface="ＭＳ Ｐゴシック" panose="020B0600070205080204" pitchFamily="50" charset="-128"/>
                <a:ea typeface="ＭＳ Ｐゴシック" panose="020B0600070205080204" pitchFamily="50" charset="-128"/>
              </a:rPr>
              <a:t>年度</a:t>
            </a:r>
          </a:p>
        </p:txBody>
      </p:sp>
      <p:sp>
        <p:nvSpPr>
          <p:cNvPr id="6" name="正方形/長方形 5">
            <a:extLst>
              <a:ext uri="{FF2B5EF4-FFF2-40B4-BE49-F238E27FC236}">
                <a16:creationId xmlns:a16="http://schemas.microsoft.com/office/drawing/2014/main" id="{E53DF962-35E1-46D7-85F9-FBE1EF9E6229}"/>
              </a:ext>
            </a:extLst>
          </p:cNvPr>
          <p:cNvSpPr/>
          <p:nvPr/>
        </p:nvSpPr>
        <p:spPr>
          <a:xfrm>
            <a:off x="365760" y="1575373"/>
            <a:ext cx="11321935" cy="5458546"/>
          </a:xfrm>
          <a:prstGeom prst="rect">
            <a:avLst/>
          </a:prstGeom>
        </p:spPr>
        <p:txBody>
          <a:bodyPr wrap="square">
            <a:spAutoFit/>
          </a:bodyPr>
          <a:lstStyle/>
          <a:p>
            <a:pPr>
              <a:lnSpc>
                <a:spcPts val="3400"/>
              </a:lnSpc>
            </a:pPr>
            <a:r>
              <a:rPr lang="en-US" altLang="ja-JP" sz="2400" b="1" u="sng" dirty="0">
                <a:solidFill>
                  <a:srgbClr val="000D14"/>
                </a:solidFill>
                <a:latin typeface="メイリオ" panose="020B0604030504040204" pitchFamily="50" charset="-128"/>
              </a:rPr>
              <a:t>2</a:t>
            </a:r>
            <a:r>
              <a:rPr lang="ja-JP" altLang="ja-JP" sz="2400" b="1" u="sng" dirty="0" err="1">
                <a:solidFill>
                  <a:srgbClr val="000D14"/>
                </a:solidFill>
                <a:latin typeface="メイリオ" panose="020B0604030504040204" pitchFamily="50" charset="-128"/>
              </a:rPr>
              <a:t>．</a:t>
            </a:r>
            <a:r>
              <a:rPr lang="ja-JP" altLang="ja-JP" sz="2400" b="1" u="sng" dirty="0">
                <a:solidFill>
                  <a:srgbClr val="000D14"/>
                </a:solidFill>
                <a:latin typeface="メイリオ" panose="020B0604030504040204" pitchFamily="50" charset="-128"/>
              </a:rPr>
              <a:t>人道的奉仕の重点化と増加</a:t>
            </a:r>
            <a:endParaRPr lang="ja-JP" altLang="ja-JP" sz="2400" b="1" dirty="0">
              <a:solidFill>
                <a:srgbClr val="000D14"/>
              </a:solidFill>
              <a:latin typeface="メイリオ" panose="020B0604030504040204" pitchFamily="50" charset="-128"/>
            </a:endParaRPr>
          </a:p>
          <a:p>
            <a:pPr marL="342900" indent="-342900">
              <a:lnSpc>
                <a:spcPts val="3400"/>
              </a:lnSpc>
              <a:buFont typeface="Wingdings" panose="05000000000000000000" pitchFamily="2" charset="2"/>
              <a:buChar char=""/>
            </a:pPr>
            <a:r>
              <a:rPr lang="ja-JP" altLang="ja-JP"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ニーズを把握し人々と共に手をつなぎ、成果の持続可能な奉仕を強化します</a:t>
            </a:r>
            <a:r>
              <a:rPr lang="ja-JP" altLang="ja-JP" sz="24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a:t>
            </a:r>
          </a:p>
          <a:p>
            <a:pPr marL="342900" indent="-342900">
              <a:lnSpc>
                <a:spcPts val="3400"/>
              </a:lnSpc>
              <a:buFont typeface="Wingdings" panose="05000000000000000000" pitchFamily="2" charset="2"/>
              <a:buChar char=""/>
            </a:pPr>
            <a:r>
              <a:rPr lang="ja-JP" altLang="ja-JP" sz="2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財団補助金の利用実績</a:t>
            </a:r>
            <a:r>
              <a:rPr lang="en-US" altLang="ja-JP" sz="2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ja-JP" sz="2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件</a:t>
            </a:r>
            <a:r>
              <a:rPr lang="ja-JP" altLang="ja-JP"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を目指します。</a:t>
            </a:r>
            <a:endParaRPr lang="ja-JP" altLang="ja-JP" sz="24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nSpc>
                <a:spcPts val="3400"/>
              </a:lnSpc>
              <a:buFont typeface="Wingdings" panose="05000000000000000000" pitchFamily="2" charset="2"/>
              <a:buChar char=""/>
            </a:pPr>
            <a:r>
              <a:rPr lang="ja-JP" altLang="ja-JP"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ロータリー財団及び米山記念奨学会への寄付を推進し、寄付ゼロクラブが無くなることを目指します</a:t>
            </a:r>
            <a:r>
              <a:rPr lang="ja-JP" altLang="ja-JP" sz="24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a:t>
            </a:r>
          </a:p>
          <a:p>
            <a:pPr>
              <a:lnSpc>
                <a:spcPts val="3400"/>
              </a:lnSpc>
            </a:pPr>
            <a:r>
              <a:rPr lang="en-US" altLang="ja-JP" sz="2400" b="1" dirty="0">
                <a:solidFill>
                  <a:srgbClr val="000D14"/>
                </a:solidFill>
                <a:latin typeface="メイリオ" panose="020B0604030504040204" pitchFamily="50" charset="-128"/>
              </a:rPr>
              <a:t> </a:t>
            </a:r>
            <a:endParaRPr lang="ja-JP" altLang="ja-JP" sz="2400" b="1" dirty="0">
              <a:solidFill>
                <a:srgbClr val="000D14"/>
              </a:solidFill>
              <a:latin typeface="メイリオ" panose="020B0604030504040204" pitchFamily="50" charset="-128"/>
            </a:endParaRPr>
          </a:p>
          <a:p>
            <a:pPr>
              <a:lnSpc>
                <a:spcPts val="3400"/>
              </a:lnSpc>
            </a:pPr>
            <a:r>
              <a:rPr lang="en-US" altLang="ja-JP" sz="2400" b="1" u="sng" dirty="0">
                <a:solidFill>
                  <a:srgbClr val="000D14"/>
                </a:solidFill>
                <a:latin typeface="メイリオ" panose="020B0604030504040204" pitchFamily="50" charset="-128"/>
              </a:rPr>
              <a:t>3</a:t>
            </a:r>
            <a:r>
              <a:rPr lang="ja-JP" altLang="ja-JP" sz="2400" b="1" u="sng" dirty="0" err="1">
                <a:solidFill>
                  <a:srgbClr val="000D14"/>
                </a:solidFill>
                <a:latin typeface="メイリオ" panose="020B0604030504040204" pitchFamily="50" charset="-128"/>
              </a:rPr>
              <a:t>．</a:t>
            </a:r>
            <a:r>
              <a:rPr lang="ja-JP" altLang="ja-JP" sz="2400" b="1" u="sng" dirty="0">
                <a:solidFill>
                  <a:srgbClr val="000D14"/>
                </a:solidFill>
                <a:latin typeface="メイリオ" panose="020B0604030504040204" pitchFamily="50" charset="-128"/>
              </a:rPr>
              <a:t>公共イメージと認知度の向上</a:t>
            </a:r>
            <a:endParaRPr lang="ja-JP" altLang="ja-JP" sz="2400" b="1" dirty="0">
              <a:solidFill>
                <a:srgbClr val="000D14"/>
              </a:solidFill>
              <a:latin typeface="メイリオ" panose="020B0604030504040204" pitchFamily="50" charset="-128"/>
            </a:endParaRPr>
          </a:p>
          <a:p>
            <a:pPr marL="342900" indent="-342900">
              <a:lnSpc>
                <a:spcPts val="3400"/>
              </a:lnSpc>
              <a:buFont typeface="Wingdings" panose="05000000000000000000" pitchFamily="2" charset="2"/>
              <a:buChar char=""/>
            </a:pPr>
            <a:r>
              <a:rPr lang="ja-JP" altLang="ja-JP"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ロータリーの奉仕活動によって感動と誇りを得、その魅力を周りの人々に伝えます。</a:t>
            </a:r>
            <a:endParaRPr lang="ja-JP" altLang="ja-JP" sz="24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nSpc>
                <a:spcPts val="3400"/>
              </a:lnSpc>
              <a:buFont typeface="Wingdings" panose="05000000000000000000" pitchFamily="2" charset="2"/>
              <a:buChar char=""/>
            </a:pPr>
            <a:r>
              <a:rPr lang="ja-JP" altLang="ja-JP"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地域社会に開かれたロータリー活動を実施し公共イメージ向上を推進します。</a:t>
            </a:r>
            <a:endParaRPr lang="ja-JP" altLang="ja-JP" sz="2400" b="1" kern="100"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endParaRPr>
          </a:p>
          <a:p>
            <a:pPr marL="342900" indent="-342900">
              <a:lnSpc>
                <a:spcPts val="3400"/>
              </a:lnSpc>
              <a:buFont typeface="Wingdings" panose="05000000000000000000" pitchFamily="2" charset="2"/>
              <a:buChar char=""/>
            </a:pPr>
            <a:r>
              <a:rPr lang="en-US" altLang="ja-JP"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IT</a:t>
            </a:r>
            <a:r>
              <a:rPr lang="ja-JP" altLang="ja-JP"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化の推進をはかり、</a:t>
            </a:r>
            <a:r>
              <a:rPr lang="ja-JP" altLang="ja-JP" sz="2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マイロータリーの登録率</a:t>
            </a:r>
            <a:r>
              <a:rPr lang="en-US" altLang="ja-JP" sz="2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65%</a:t>
            </a:r>
            <a:r>
              <a:rPr lang="ja-JP" altLang="ja-JP" sz="2400" b="1" dirty="0" err="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2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クラブセントラルの活用率</a:t>
            </a:r>
            <a:r>
              <a:rPr lang="en-US" altLang="ja-JP" sz="2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75%</a:t>
            </a:r>
            <a:r>
              <a:rPr lang="ja-JP" altLang="ja-JP"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を目指します</a:t>
            </a:r>
            <a:r>
              <a:rPr lang="ja-JP" altLang="en-US"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2400" b="1" dirty="0">
              <a:solidFill>
                <a:srgbClr val="000D14"/>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6893263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 5">
            <a:extLst>
              <a:ext uri="{FF2B5EF4-FFF2-40B4-BE49-F238E27FC236}">
                <a16:creationId xmlns:a16="http://schemas.microsoft.com/office/drawing/2014/main" id="{126B7FD0-52D0-45B2-AAEA-BD876871AA8D}"/>
              </a:ext>
            </a:extLst>
          </p:cNvPr>
          <p:cNvSpPr>
            <a:spLocks noGrp="1"/>
          </p:cNvSpPr>
          <p:nvPr>
            <p:ph idx="1"/>
          </p:nvPr>
        </p:nvSpPr>
        <p:spPr>
          <a:xfrm>
            <a:off x="592138" y="1174750"/>
            <a:ext cx="10736262" cy="5238750"/>
          </a:xfrm>
          <a:ln w="25400">
            <a:noFill/>
            <a:miter lim="800000"/>
            <a:headEnd/>
            <a:tailEnd/>
          </a:ln>
        </p:spPr>
        <p:txBody>
          <a:bodyPr rtlCol="0">
            <a:normAutofit/>
          </a:bodyPr>
          <a:lstStyle/>
          <a:p>
            <a:pPr marL="114300" indent="0">
              <a:buFont typeface="Arial" pitchFamily="34" charset="0"/>
              <a:buNone/>
              <a:defRPr/>
            </a:pPr>
            <a:endParaRPr lang="en-US" altLang="ja-JP" sz="3200" dirty="0">
              <a:solidFill>
                <a:schemeClr val="accent4">
                  <a:lumMod val="50000"/>
                </a:schemeClr>
              </a:solidFill>
              <a:latin typeface="+mj-ea"/>
              <a:ea typeface="+mj-ea"/>
            </a:endParaRPr>
          </a:p>
          <a:p>
            <a:pPr marL="114300" indent="0">
              <a:buFont typeface="Arial" pitchFamily="34" charset="0"/>
              <a:buNone/>
              <a:defRPr/>
            </a:pPr>
            <a:endParaRPr lang="en-US" altLang="ja-JP" sz="1500" dirty="0"/>
          </a:p>
          <a:p>
            <a:pPr marL="114300" indent="0">
              <a:buFont typeface="Arial" pitchFamily="34" charset="0"/>
              <a:buNone/>
              <a:defRPr/>
            </a:pPr>
            <a:r>
              <a:rPr lang="ja-JP" altLang="en-US" sz="1500" dirty="0"/>
              <a:t>　 </a:t>
            </a:r>
            <a:r>
              <a:rPr lang="ja-JP" altLang="en-US" sz="1500" dirty="0">
                <a:solidFill>
                  <a:schemeClr val="accent4">
                    <a:lumMod val="50000"/>
                  </a:schemeClr>
                </a:solidFill>
              </a:rPr>
              <a:t>　 </a:t>
            </a:r>
            <a:r>
              <a:rPr lang="ja-JP" altLang="en-US" sz="5400" b="1" dirty="0">
                <a:solidFill>
                  <a:srgbClr val="000000"/>
                </a:solidFill>
                <a:latin typeface="+mj-ea"/>
                <a:ea typeface="+mj-ea"/>
              </a:rPr>
              <a:t>会 員 増 強</a:t>
            </a:r>
            <a:r>
              <a:rPr lang="en-US" altLang="ja-JP" sz="5400" b="1" dirty="0">
                <a:solidFill>
                  <a:srgbClr val="000000"/>
                </a:solidFill>
                <a:latin typeface="+mj-ea"/>
                <a:ea typeface="+mj-ea"/>
              </a:rPr>
              <a:t>…</a:t>
            </a:r>
          </a:p>
          <a:p>
            <a:pPr marL="114300" indent="0">
              <a:buFont typeface="Arial" pitchFamily="34" charset="0"/>
              <a:buNone/>
              <a:defRPr/>
            </a:pPr>
            <a:endParaRPr lang="en-US" altLang="ja-JP" sz="2400" b="1" dirty="0">
              <a:solidFill>
                <a:schemeClr val="accent4">
                  <a:lumMod val="50000"/>
                </a:schemeClr>
              </a:solidFill>
              <a:latin typeface="+mj-ea"/>
              <a:ea typeface="+mj-ea"/>
            </a:endParaRPr>
          </a:p>
          <a:p>
            <a:pPr marL="114300" indent="0">
              <a:buFont typeface="Arial" pitchFamily="34" charset="0"/>
              <a:buNone/>
              <a:defRPr/>
            </a:pPr>
            <a:r>
              <a:rPr lang="ja-JP" altLang="en-US" sz="5400" b="1" dirty="0">
                <a:solidFill>
                  <a:srgbClr val="FF0000"/>
                </a:solidFill>
                <a:latin typeface="+mj-ea"/>
                <a:ea typeface="+mj-ea"/>
              </a:rPr>
              <a:t>　　　　「奇策・秘策」は</a:t>
            </a:r>
            <a:r>
              <a:rPr lang="ja-JP" altLang="en-US" sz="5400" b="1" dirty="0" err="1">
                <a:solidFill>
                  <a:srgbClr val="FF0000"/>
                </a:solidFill>
                <a:latin typeface="+mj-ea"/>
                <a:ea typeface="+mj-ea"/>
              </a:rPr>
              <a:t>無し</a:t>
            </a:r>
            <a:endParaRPr lang="en-US" altLang="ja-JP" sz="5400" b="1" dirty="0">
              <a:solidFill>
                <a:srgbClr val="FF0000"/>
              </a:solidFill>
              <a:latin typeface="+mj-ea"/>
              <a:ea typeface="+mj-ea"/>
            </a:endParaRPr>
          </a:p>
          <a:p>
            <a:pPr marL="114300" indent="0">
              <a:buFont typeface="Arial" pitchFamily="34" charset="0"/>
              <a:buNone/>
              <a:defRPr/>
            </a:pPr>
            <a:endParaRPr lang="en-US" altLang="ja-JP" sz="1000" b="1" dirty="0">
              <a:solidFill>
                <a:schemeClr val="accent4">
                  <a:lumMod val="50000"/>
                </a:schemeClr>
              </a:solidFill>
              <a:latin typeface="+mj-ea"/>
              <a:ea typeface="+mj-ea"/>
            </a:endParaRPr>
          </a:p>
          <a:p>
            <a:pPr marL="114300" indent="0">
              <a:buFont typeface="Arial" pitchFamily="34" charset="0"/>
              <a:buNone/>
              <a:defRPr/>
            </a:pPr>
            <a:endParaRPr lang="en-US" altLang="ja-JP" sz="2400" b="1" dirty="0">
              <a:solidFill>
                <a:schemeClr val="accent4">
                  <a:lumMod val="50000"/>
                </a:schemeClr>
              </a:solidFill>
              <a:latin typeface="+mj-ea"/>
              <a:ea typeface="+mj-ea"/>
            </a:endParaRPr>
          </a:p>
          <a:p>
            <a:pPr marL="114300" indent="0">
              <a:buFont typeface="Arial" pitchFamily="34" charset="0"/>
              <a:buNone/>
              <a:defRPr/>
            </a:pPr>
            <a:endParaRPr lang="en-US" altLang="ja-JP" sz="1500" dirty="0"/>
          </a:p>
        </p:txBody>
      </p:sp>
      <p:sp>
        <p:nvSpPr>
          <p:cNvPr id="4" name="スライド番号プレースホルダー 3">
            <a:extLst>
              <a:ext uri="{FF2B5EF4-FFF2-40B4-BE49-F238E27FC236}">
                <a16:creationId xmlns:a16="http://schemas.microsoft.com/office/drawing/2014/main" id="{2DC29837-3E97-4CDB-A177-505B7D3F40B0}"/>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9942446B-6DCB-45B6-80CF-427B65689026}" type="slidenum">
              <a:rPr lang="ja-JP" altLang="en-US">
                <a:solidFill>
                  <a:srgbClr val="000D14"/>
                </a:solidFill>
              </a:rPr>
              <a:pPr eaLnBrk="1" hangingPunct="1"/>
              <a:t>33</a:t>
            </a:fld>
            <a:endParaRPr lang="ja-JP" altLang="en-US">
              <a:solidFill>
                <a:srgbClr val="000D14"/>
              </a:solidFill>
            </a:endParaRPr>
          </a:p>
        </p:txBody>
      </p:sp>
    </p:spTree>
    <p:extLst>
      <p:ext uri="{BB962C8B-B14F-4D97-AF65-F5344CB8AC3E}">
        <p14:creationId xmlns:p14="http://schemas.microsoft.com/office/powerpoint/2010/main" val="19084047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DC29837-3E97-4CDB-A177-505B7D3F40B0}"/>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9942446B-6DCB-45B6-80CF-427B65689026}" type="slidenum">
              <a:rPr lang="ja-JP" altLang="en-US">
                <a:solidFill>
                  <a:srgbClr val="000D14"/>
                </a:solidFill>
              </a:rPr>
              <a:pPr eaLnBrk="1" hangingPunct="1"/>
              <a:t>34</a:t>
            </a:fld>
            <a:endParaRPr lang="ja-JP" altLang="en-US">
              <a:solidFill>
                <a:srgbClr val="000D14"/>
              </a:solidFill>
            </a:endParaRPr>
          </a:p>
        </p:txBody>
      </p:sp>
      <p:sp>
        <p:nvSpPr>
          <p:cNvPr id="6" name="タイトル 1">
            <a:extLst>
              <a:ext uri="{FF2B5EF4-FFF2-40B4-BE49-F238E27FC236}">
                <a16:creationId xmlns:a16="http://schemas.microsoft.com/office/drawing/2014/main" id="{4EB3D6E6-7894-4304-BF1A-4B82E8631F8A}"/>
              </a:ext>
            </a:extLst>
          </p:cNvPr>
          <p:cNvSpPr>
            <a:spLocks noGrp="1"/>
          </p:cNvSpPr>
          <p:nvPr>
            <p:ph type="title"/>
          </p:nvPr>
        </p:nvSpPr>
        <p:spPr bwMode="auto">
          <a:xfrm>
            <a:off x="754063" y="412750"/>
            <a:ext cx="10607675" cy="15176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eaLnBrk="1" hangingPunct="1"/>
            <a:r>
              <a:rPr lang="ja-JP" altLang="en-US" sz="5400" b="1" dirty="0">
                <a:solidFill>
                  <a:schemeClr val="tx1"/>
                </a:solidFill>
              </a:rPr>
              <a:t>ラビンドラン元</a:t>
            </a:r>
            <a:r>
              <a:rPr lang="en-US" altLang="ja-JP" sz="5400" b="1" dirty="0">
                <a:solidFill>
                  <a:schemeClr val="tx1"/>
                </a:solidFill>
              </a:rPr>
              <a:t>RI</a:t>
            </a:r>
            <a:r>
              <a:rPr lang="ja-JP" altLang="en-US" sz="5400" b="1" dirty="0">
                <a:solidFill>
                  <a:schemeClr val="tx1"/>
                </a:solidFill>
              </a:rPr>
              <a:t>会長</a:t>
            </a:r>
            <a:br>
              <a:rPr lang="en-US" altLang="ja-JP" sz="5400" b="1" dirty="0">
                <a:solidFill>
                  <a:schemeClr val="tx1"/>
                </a:solidFill>
              </a:rPr>
            </a:br>
            <a:r>
              <a:rPr lang="en-US" altLang="ja-JP" sz="3200" b="1" dirty="0">
                <a:solidFill>
                  <a:schemeClr val="tx1"/>
                </a:solidFill>
              </a:rPr>
              <a:t>(RI</a:t>
            </a:r>
            <a:r>
              <a:rPr lang="ja-JP" altLang="en-US" sz="3200" b="1" dirty="0">
                <a:solidFill>
                  <a:schemeClr val="tx1"/>
                </a:solidFill>
              </a:rPr>
              <a:t>会長に指名された時の談話）</a:t>
            </a:r>
            <a:endParaRPr lang="ja-JP" altLang="en-US" sz="5400" b="1" dirty="0">
              <a:solidFill>
                <a:schemeClr val="tx1"/>
              </a:solidFill>
            </a:endParaRPr>
          </a:p>
        </p:txBody>
      </p:sp>
      <p:pic>
        <p:nvPicPr>
          <p:cNvPr id="7" name="コンテンツ プレースホルダー 4">
            <a:extLst>
              <a:ext uri="{FF2B5EF4-FFF2-40B4-BE49-F238E27FC236}">
                <a16:creationId xmlns:a16="http://schemas.microsoft.com/office/drawing/2014/main" id="{D5194380-AC7A-4D21-8B77-F8017277EC9A}"/>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79388" y="2842924"/>
            <a:ext cx="4518025" cy="2681287"/>
          </a:xfrm>
        </p:spPr>
      </p:pic>
      <p:sp>
        <p:nvSpPr>
          <p:cNvPr id="8" name="コンテンツ プレースホルダー 5">
            <a:extLst>
              <a:ext uri="{FF2B5EF4-FFF2-40B4-BE49-F238E27FC236}">
                <a16:creationId xmlns:a16="http://schemas.microsoft.com/office/drawing/2014/main" id="{97A8A347-D13C-4C87-8D80-78BC17989DDA}"/>
              </a:ext>
            </a:extLst>
          </p:cNvPr>
          <p:cNvSpPr txBox="1">
            <a:spLocks/>
          </p:cNvSpPr>
          <p:nvPr/>
        </p:nvSpPr>
        <p:spPr>
          <a:xfrm>
            <a:off x="5039519" y="2333625"/>
            <a:ext cx="6661150" cy="4111625"/>
          </a:xfrm>
          <a:prstGeom prst="rect">
            <a:avLst/>
          </a:prstGeom>
        </p:spPr>
        <p:txBody>
          <a:bodyPr/>
          <a:lst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kern="1200">
                <a:solidFill>
                  <a:srgbClr val="404040"/>
                </a:solidFill>
                <a:latin typeface="+mn-lt"/>
                <a:ea typeface="+mn-ea"/>
                <a:cs typeface="メイリオ" pitchFamily="50" charset="-128"/>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600" kern="1200">
                <a:solidFill>
                  <a:srgbClr val="404040"/>
                </a:solidFill>
                <a:latin typeface="+mn-lt"/>
                <a:ea typeface="+mn-ea"/>
                <a:cs typeface="メイリオ" pitchFamily="50" charset="-128"/>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400" kern="1200">
                <a:solidFill>
                  <a:srgbClr val="404040"/>
                </a:solidFill>
                <a:latin typeface="+mn-lt"/>
                <a:ea typeface="+mn-ea"/>
                <a:cs typeface="メイリオ" pitchFamily="50" charset="-128"/>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eaLnBrk="1" hangingPunct="1">
              <a:buFont typeface="Wingdings 3" panose="05040102010807070707" pitchFamily="18" charset="2"/>
              <a:buNone/>
            </a:pPr>
            <a:r>
              <a:rPr lang="ja-JP" altLang="en-US" sz="3600" b="1" dirty="0">
                <a:solidFill>
                  <a:schemeClr val="tx1"/>
                </a:solidFill>
              </a:rPr>
              <a:t>＊会員増強を図る上で</a:t>
            </a:r>
            <a:r>
              <a:rPr lang="ja-JP" altLang="en-US" sz="3600" b="1" dirty="0">
                <a:solidFill>
                  <a:srgbClr val="FF0000"/>
                </a:solidFill>
              </a:rPr>
              <a:t>若い世代　</a:t>
            </a:r>
            <a:r>
              <a:rPr lang="ja-JP" altLang="en-US" sz="3600" b="1" dirty="0">
                <a:solidFill>
                  <a:schemeClr val="tx1"/>
                </a:solidFill>
              </a:rPr>
              <a:t>を重視すると共に、</a:t>
            </a:r>
            <a:r>
              <a:rPr lang="ja-JP" altLang="en-US" sz="3600" b="1" dirty="0">
                <a:solidFill>
                  <a:srgbClr val="FF0000"/>
                </a:solidFill>
              </a:rPr>
              <a:t>経験豊富な退職者</a:t>
            </a:r>
            <a:r>
              <a:rPr lang="ja-JP" altLang="en-US" sz="3600" b="1" dirty="0">
                <a:solidFill>
                  <a:schemeClr val="tx1"/>
                </a:solidFill>
              </a:rPr>
              <a:t>にも入会して貰う必要がある</a:t>
            </a:r>
            <a:endParaRPr lang="en-US" altLang="ja-JP" sz="3600" b="1" dirty="0">
              <a:solidFill>
                <a:schemeClr val="tx1"/>
              </a:solidFill>
            </a:endParaRPr>
          </a:p>
          <a:p>
            <a:pPr marL="0" indent="0" eaLnBrk="1" hangingPunct="1">
              <a:buFont typeface="Wingdings 3" panose="05040102010807070707" pitchFamily="18" charset="2"/>
              <a:buNone/>
            </a:pPr>
            <a:r>
              <a:rPr lang="ja-JP" altLang="en-US" sz="3600" b="1" dirty="0">
                <a:solidFill>
                  <a:schemeClr val="tx1"/>
                </a:solidFill>
              </a:rPr>
              <a:t>＊人材の多様性を尊重する「職業分類」はロ－タリ－の基本システムである</a:t>
            </a:r>
          </a:p>
        </p:txBody>
      </p:sp>
    </p:spTree>
    <p:extLst>
      <p:ext uri="{BB962C8B-B14F-4D97-AF65-F5344CB8AC3E}">
        <p14:creationId xmlns:p14="http://schemas.microsoft.com/office/powerpoint/2010/main" val="1619034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DC29837-3E97-4CDB-A177-505B7D3F40B0}"/>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9942446B-6DCB-45B6-80CF-427B65689026}" type="slidenum">
              <a:rPr lang="ja-JP" altLang="en-US">
                <a:solidFill>
                  <a:srgbClr val="000D14"/>
                </a:solidFill>
              </a:rPr>
              <a:pPr eaLnBrk="1" hangingPunct="1"/>
              <a:t>35</a:t>
            </a:fld>
            <a:endParaRPr lang="ja-JP" altLang="en-US">
              <a:solidFill>
                <a:srgbClr val="000D14"/>
              </a:solidFill>
            </a:endParaRPr>
          </a:p>
        </p:txBody>
      </p:sp>
      <p:sp>
        <p:nvSpPr>
          <p:cNvPr id="10" name="タイトル 2">
            <a:extLst>
              <a:ext uri="{FF2B5EF4-FFF2-40B4-BE49-F238E27FC236}">
                <a16:creationId xmlns:a16="http://schemas.microsoft.com/office/drawing/2014/main" id="{8F14C3DF-C945-448C-8A9A-EA66845EA636}"/>
              </a:ext>
            </a:extLst>
          </p:cNvPr>
          <p:cNvSpPr>
            <a:spLocks noGrp="1"/>
          </p:cNvSpPr>
          <p:nvPr>
            <p:ph type="title"/>
          </p:nvPr>
        </p:nvSpPr>
        <p:spPr>
          <a:xfrm>
            <a:off x="5849938" y="852488"/>
            <a:ext cx="5449887" cy="1631950"/>
          </a:xfrm>
        </p:spPr>
        <p:txBody>
          <a:bodyPr>
            <a:normAutofit fontScale="90000"/>
          </a:bodyPr>
          <a:lstStyle/>
          <a:p>
            <a:pPr eaLnBrk="1" fontAlgn="auto" hangingPunct="1">
              <a:spcAft>
                <a:spcPts val="0"/>
              </a:spcAft>
              <a:defRPr/>
            </a:pPr>
            <a:r>
              <a:rPr lang="ja-JP" altLang="en-US" sz="5300" b="1" dirty="0">
                <a:solidFill>
                  <a:schemeClr val="tx1"/>
                </a:solidFill>
                <a:cs typeface="+mj-cs"/>
              </a:rPr>
              <a:t>ポ－ル・ハリス</a:t>
            </a:r>
            <a:br>
              <a:rPr lang="en-US" altLang="ja-JP" sz="5300" b="1" dirty="0">
                <a:solidFill>
                  <a:schemeClr val="tx1"/>
                </a:solidFill>
                <a:cs typeface="+mj-cs"/>
              </a:rPr>
            </a:br>
            <a:r>
              <a:rPr lang="ja-JP" altLang="en-US" sz="2700" b="1" dirty="0">
                <a:solidFill>
                  <a:schemeClr val="tx1"/>
                </a:solidFill>
                <a:cs typeface="+mj-cs"/>
              </a:rPr>
              <a:t>　　（１８６８</a:t>
            </a:r>
            <a:r>
              <a:rPr lang="en-US" altLang="ja-JP" sz="2700" b="1" dirty="0">
                <a:solidFill>
                  <a:schemeClr val="tx1"/>
                </a:solidFill>
                <a:cs typeface="+mj-cs"/>
              </a:rPr>
              <a:t>-</a:t>
            </a:r>
            <a:r>
              <a:rPr lang="ja-JP" altLang="en-US" sz="2700" b="1" dirty="0">
                <a:solidFill>
                  <a:schemeClr val="tx1"/>
                </a:solidFill>
                <a:cs typeface="+mj-cs"/>
              </a:rPr>
              <a:t>１９４７</a:t>
            </a:r>
            <a:r>
              <a:rPr lang="ja-JP" altLang="en-US" sz="4000" b="1" dirty="0">
                <a:solidFill>
                  <a:schemeClr val="tx1"/>
                </a:solidFill>
                <a:cs typeface="+mj-cs"/>
              </a:rPr>
              <a:t>）　　　　　　　　　　　　</a:t>
            </a:r>
            <a:br>
              <a:rPr lang="en-US" altLang="ja-JP" sz="4000" b="1" dirty="0">
                <a:solidFill>
                  <a:schemeClr val="tx1"/>
                </a:solidFill>
                <a:cs typeface="+mj-cs"/>
              </a:rPr>
            </a:br>
            <a:r>
              <a:rPr lang="ja-JP" altLang="en-US" sz="4000" b="1" dirty="0">
                <a:solidFill>
                  <a:schemeClr val="tx1"/>
                </a:solidFill>
                <a:cs typeface="+mj-cs"/>
              </a:rPr>
              <a:t>ロータリ－の創始者</a:t>
            </a:r>
          </a:p>
        </p:txBody>
      </p:sp>
      <p:pic>
        <p:nvPicPr>
          <p:cNvPr id="11" name="コンテンツ プレースホルダー 6">
            <a:extLst>
              <a:ext uri="{FF2B5EF4-FFF2-40B4-BE49-F238E27FC236}">
                <a16:creationId xmlns:a16="http://schemas.microsoft.com/office/drawing/2014/main" id="{C6C4E5E5-590A-4933-9822-47EAA647F4D8}"/>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34963" y="1627188"/>
            <a:ext cx="3825875" cy="5065712"/>
          </a:xfrm>
        </p:spPr>
      </p:pic>
      <p:sp>
        <p:nvSpPr>
          <p:cNvPr id="12" name="コンテンツ プレースホルダー 4">
            <a:extLst>
              <a:ext uri="{FF2B5EF4-FFF2-40B4-BE49-F238E27FC236}">
                <a16:creationId xmlns:a16="http://schemas.microsoft.com/office/drawing/2014/main" id="{F0E0AFD6-3BCE-4ABA-9851-5BA60B376736}"/>
              </a:ext>
            </a:extLst>
          </p:cNvPr>
          <p:cNvSpPr txBox="1">
            <a:spLocks/>
          </p:cNvSpPr>
          <p:nvPr/>
        </p:nvSpPr>
        <p:spPr>
          <a:xfrm>
            <a:off x="4240213" y="2954338"/>
            <a:ext cx="8086725" cy="3121025"/>
          </a:xfrm>
          <a:prstGeom prst="rect">
            <a:avLst/>
          </a:prstGeom>
        </p:spPr>
        <p:txBody>
          <a:bodyPr rtlCol="0">
            <a:normAutofit fontScale="25000" lnSpcReduction="20000"/>
          </a:bodyPr>
          <a:lst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kern="1200">
                <a:solidFill>
                  <a:srgbClr val="404040"/>
                </a:solidFill>
                <a:latin typeface="+mn-lt"/>
                <a:ea typeface="+mn-ea"/>
                <a:cs typeface="メイリオ" pitchFamily="50" charset="-128"/>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600" kern="1200">
                <a:solidFill>
                  <a:srgbClr val="404040"/>
                </a:solidFill>
                <a:latin typeface="+mn-lt"/>
                <a:ea typeface="+mn-ea"/>
                <a:cs typeface="メイリオ" pitchFamily="50" charset="-128"/>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400" kern="1200">
                <a:solidFill>
                  <a:srgbClr val="404040"/>
                </a:solidFill>
                <a:latin typeface="+mn-lt"/>
                <a:ea typeface="+mn-ea"/>
                <a:cs typeface="メイリオ" pitchFamily="50" charset="-128"/>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eaLnBrk="1" fontAlgn="auto" hangingPunct="1">
              <a:spcAft>
                <a:spcPts val="0"/>
              </a:spcAft>
              <a:buFont typeface="Wingdings 3" panose="05040102010807070707" pitchFamily="18" charset="2"/>
              <a:buNone/>
              <a:defRPr/>
            </a:pPr>
            <a:r>
              <a:rPr lang="ja-JP" altLang="en-US" sz="16000" b="1" dirty="0">
                <a:solidFill>
                  <a:schemeClr val="tx1"/>
                </a:solidFill>
                <a:cs typeface="+mn-cs"/>
              </a:rPr>
              <a:t>＊ロ－タリ－は</a:t>
            </a:r>
            <a:r>
              <a:rPr lang="ja-JP" altLang="en-US" sz="16000" b="1" dirty="0">
                <a:solidFill>
                  <a:srgbClr val="FF0000"/>
                </a:solidFill>
                <a:cs typeface="+mn-cs"/>
              </a:rPr>
              <a:t>時代の変化</a:t>
            </a:r>
            <a:r>
              <a:rPr lang="ja-JP" altLang="en-US" sz="16000" b="1" dirty="0">
                <a:solidFill>
                  <a:schemeClr val="tx1"/>
                </a:solidFill>
                <a:cs typeface="+mn-cs"/>
              </a:rPr>
              <a:t>と共に</a:t>
            </a:r>
            <a:endParaRPr lang="en-US" altLang="ja-JP" sz="16000" b="1" dirty="0">
              <a:solidFill>
                <a:schemeClr val="tx1"/>
              </a:solidFill>
              <a:cs typeface="+mn-cs"/>
            </a:endParaRPr>
          </a:p>
          <a:p>
            <a:pPr marL="0" indent="0" eaLnBrk="1" fontAlgn="auto" hangingPunct="1">
              <a:spcAft>
                <a:spcPts val="0"/>
              </a:spcAft>
              <a:buFont typeface="Wingdings 3" panose="05040102010807070707" pitchFamily="18" charset="2"/>
              <a:buNone/>
              <a:defRPr/>
            </a:pPr>
            <a:r>
              <a:rPr lang="ja-JP" altLang="en-US" sz="16000" b="1" dirty="0">
                <a:solidFill>
                  <a:schemeClr val="tx1"/>
                </a:solidFill>
                <a:cs typeface="+mn-cs"/>
              </a:rPr>
              <a:t>　常に</a:t>
            </a:r>
            <a:r>
              <a:rPr lang="ja-JP" altLang="en-US" sz="16000" b="1" dirty="0">
                <a:solidFill>
                  <a:srgbClr val="FF0000"/>
                </a:solidFill>
                <a:cs typeface="+mn-cs"/>
              </a:rPr>
              <a:t>変わって行かなければなら</a:t>
            </a:r>
            <a:endParaRPr lang="en-US" altLang="ja-JP" sz="16000" b="1" dirty="0">
              <a:solidFill>
                <a:srgbClr val="FF0000"/>
              </a:solidFill>
              <a:cs typeface="+mn-cs"/>
            </a:endParaRPr>
          </a:p>
          <a:p>
            <a:pPr marL="0" indent="0" eaLnBrk="1" fontAlgn="auto" hangingPunct="1">
              <a:spcAft>
                <a:spcPts val="0"/>
              </a:spcAft>
              <a:buFont typeface="Wingdings 3" panose="05040102010807070707" pitchFamily="18" charset="2"/>
              <a:buNone/>
              <a:defRPr/>
            </a:pPr>
            <a:r>
              <a:rPr lang="ja-JP" altLang="en-US" sz="16000" b="1" dirty="0">
                <a:solidFill>
                  <a:srgbClr val="FF0000"/>
                </a:solidFill>
                <a:cs typeface="+mn-cs"/>
              </a:rPr>
              <a:t>　ない</a:t>
            </a:r>
            <a:endParaRPr lang="en-US" altLang="ja-JP" sz="16000" b="1" dirty="0">
              <a:solidFill>
                <a:srgbClr val="FF0000"/>
              </a:solidFill>
              <a:cs typeface="+mn-cs"/>
            </a:endParaRPr>
          </a:p>
          <a:p>
            <a:pPr marL="0" indent="0" eaLnBrk="1" fontAlgn="auto" hangingPunct="1">
              <a:spcAft>
                <a:spcPts val="0"/>
              </a:spcAft>
              <a:buFont typeface="Wingdings 3" panose="05040102010807070707" pitchFamily="18" charset="2"/>
              <a:buNone/>
              <a:defRPr/>
            </a:pPr>
            <a:r>
              <a:rPr lang="ja-JP" altLang="en-US" sz="15800" b="1" dirty="0">
                <a:solidFill>
                  <a:schemeClr val="tx1"/>
                </a:solidFill>
                <a:cs typeface="+mn-cs"/>
              </a:rPr>
              <a:t>＊</a:t>
            </a:r>
            <a:r>
              <a:rPr lang="ja-JP" altLang="en-US" sz="15800" b="1" dirty="0">
                <a:solidFill>
                  <a:srgbClr val="FF0000"/>
                </a:solidFill>
                <a:cs typeface="+mn-cs"/>
              </a:rPr>
              <a:t>クラブに魅力</a:t>
            </a:r>
            <a:r>
              <a:rPr lang="ja-JP" altLang="en-US" sz="15800" b="1" dirty="0">
                <a:solidFill>
                  <a:schemeClr val="tx1"/>
                </a:solidFill>
                <a:cs typeface="+mn-cs"/>
              </a:rPr>
              <a:t>がなければ会員は</a:t>
            </a:r>
            <a:endParaRPr lang="en-US" altLang="ja-JP" sz="15800" b="1" dirty="0">
              <a:solidFill>
                <a:schemeClr val="tx1"/>
              </a:solidFill>
              <a:cs typeface="+mn-cs"/>
            </a:endParaRPr>
          </a:p>
          <a:p>
            <a:pPr marL="0" indent="0" eaLnBrk="1" fontAlgn="auto" hangingPunct="1">
              <a:spcAft>
                <a:spcPts val="0"/>
              </a:spcAft>
              <a:buFont typeface="Wingdings 3" charset="2"/>
              <a:buNone/>
              <a:defRPr/>
            </a:pPr>
            <a:r>
              <a:rPr lang="ja-JP" altLang="en-US" sz="16000" b="1" dirty="0">
                <a:solidFill>
                  <a:srgbClr val="FF0000"/>
                </a:solidFill>
                <a:cs typeface="+mn-cs"/>
              </a:rPr>
              <a:t>　退会</a:t>
            </a:r>
            <a:r>
              <a:rPr lang="ja-JP" altLang="en-US" sz="16000" b="1" dirty="0">
                <a:solidFill>
                  <a:schemeClr val="tx1"/>
                </a:solidFill>
                <a:cs typeface="+mn-cs"/>
              </a:rPr>
              <a:t>して行く</a:t>
            </a:r>
            <a:r>
              <a:rPr lang="ja-JP" altLang="en-US" sz="16000" b="1" dirty="0">
                <a:solidFill>
                  <a:srgbClr val="0070C0"/>
                </a:solidFill>
                <a:cs typeface="+mn-cs"/>
              </a:rPr>
              <a:t>　　　　　　</a:t>
            </a:r>
            <a:endParaRPr lang="en-US" altLang="ja-JP" sz="16000" b="1" dirty="0">
              <a:solidFill>
                <a:srgbClr val="0070C0"/>
              </a:solidFill>
              <a:cs typeface="+mn-cs"/>
            </a:endParaRPr>
          </a:p>
          <a:p>
            <a:pPr eaLnBrk="1" fontAlgn="auto" hangingPunct="1">
              <a:spcAft>
                <a:spcPts val="0"/>
              </a:spcAft>
              <a:buFont typeface="Wingdings 3" charset="2"/>
              <a:buChar char=""/>
              <a:defRPr/>
            </a:pPr>
            <a:endParaRPr lang="en-US" altLang="ja-JP" sz="4000" b="1" dirty="0">
              <a:solidFill>
                <a:srgbClr val="0070C0"/>
              </a:solidFill>
              <a:cs typeface="+mn-cs"/>
            </a:endParaRPr>
          </a:p>
          <a:p>
            <a:pPr marL="0" indent="0" eaLnBrk="1" fontAlgn="auto" hangingPunct="1">
              <a:spcAft>
                <a:spcPts val="0"/>
              </a:spcAft>
              <a:buFont typeface="Wingdings 3" charset="2"/>
              <a:buNone/>
              <a:defRPr/>
            </a:pPr>
            <a:endParaRPr lang="en-US" altLang="ja-JP" sz="2000" b="1" dirty="0">
              <a:solidFill>
                <a:schemeClr val="tx1"/>
              </a:solidFill>
              <a:cs typeface="+mn-cs"/>
            </a:endParaRPr>
          </a:p>
          <a:p>
            <a:pPr marL="0" indent="0" eaLnBrk="1" fontAlgn="auto" hangingPunct="1">
              <a:spcAft>
                <a:spcPts val="0"/>
              </a:spcAft>
              <a:buFont typeface="Wingdings 3" charset="2"/>
              <a:buNone/>
              <a:defRPr/>
            </a:pPr>
            <a:endParaRPr lang="en-US" altLang="ja-JP" sz="2000" b="1" dirty="0">
              <a:solidFill>
                <a:schemeClr val="tx1"/>
              </a:solidFill>
              <a:cs typeface="+mn-cs"/>
            </a:endParaRPr>
          </a:p>
          <a:p>
            <a:pPr marL="0" indent="0" eaLnBrk="1" fontAlgn="auto" hangingPunct="1">
              <a:spcAft>
                <a:spcPts val="0"/>
              </a:spcAft>
              <a:buFont typeface="Wingdings 3" charset="2"/>
              <a:buNone/>
              <a:defRPr/>
            </a:pPr>
            <a:endParaRPr lang="en-US" altLang="ja-JP" sz="2000" b="1" dirty="0">
              <a:solidFill>
                <a:schemeClr val="tx1"/>
              </a:solidFill>
              <a:cs typeface="+mn-cs"/>
            </a:endParaRPr>
          </a:p>
          <a:p>
            <a:pPr marL="0" indent="0" eaLnBrk="1" fontAlgn="auto" hangingPunct="1">
              <a:spcAft>
                <a:spcPts val="0"/>
              </a:spcAft>
              <a:buFont typeface="Wingdings 3" charset="2"/>
              <a:buNone/>
              <a:defRPr/>
            </a:pPr>
            <a:r>
              <a:rPr lang="ja-JP" altLang="en-US" sz="2000" b="1" dirty="0">
                <a:solidFill>
                  <a:schemeClr val="tx1"/>
                </a:solidFill>
                <a:cs typeface="+mn-cs"/>
              </a:rPr>
              <a:t>　　</a:t>
            </a:r>
            <a:endParaRPr lang="en-US" altLang="ja-JP" sz="2000" b="1" dirty="0">
              <a:solidFill>
                <a:schemeClr val="tx1"/>
              </a:solidFill>
              <a:cs typeface="+mn-cs"/>
            </a:endParaRPr>
          </a:p>
          <a:p>
            <a:pPr marL="0" indent="0" eaLnBrk="1" fontAlgn="auto" hangingPunct="1">
              <a:spcAft>
                <a:spcPts val="0"/>
              </a:spcAft>
              <a:buFont typeface="Wingdings 3" charset="2"/>
              <a:buNone/>
              <a:defRPr/>
            </a:pPr>
            <a:r>
              <a:rPr lang="ja-JP" altLang="en-US" sz="2000" b="1" dirty="0">
                <a:solidFill>
                  <a:schemeClr val="tx1"/>
                </a:solidFill>
                <a:cs typeface="+mn-cs"/>
              </a:rPr>
              <a:t>　　　</a:t>
            </a:r>
            <a:endParaRPr lang="en-US" altLang="ja-JP" sz="2000" b="1" dirty="0">
              <a:solidFill>
                <a:schemeClr val="tx1"/>
              </a:solidFill>
              <a:cs typeface="+mn-cs"/>
            </a:endParaRPr>
          </a:p>
          <a:p>
            <a:pPr marL="0" indent="0" eaLnBrk="1" fontAlgn="auto" hangingPunct="1">
              <a:spcAft>
                <a:spcPts val="0"/>
              </a:spcAft>
              <a:buFont typeface="Wingdings 3" charset="2"/>
              <a:buNone/>
              <a:defRPr/>
            </a:pPr>
            <a:r>
              <a:rPr lang="ja-JP" altLang="en-US" sz="2000" b="1" dirty="0">
                <a:solidFill>
                  <a:schemeClr val="tx1"/>
                </a:solidFill>
                <a:cs typeface="+mn-cs"/>
              </a:rPr>
              <a:t>　　　</a:t>
            </a:r>
            <a:endParaRPr lang="en-US" altLang="ja-JP" sz="2000" b="1" dirty="0">
              <a:solidFill>
                <a:schemeClr val="tx1"/>
              </a:solidFill>
              <a:cs typeface="+mn-cs"/>
            </a:endParaRPr>
          </a:p>
          <a:p>
            <a:pPr marL="0" indent="0" eaLnBrk="1" fontAlgn="auto" hangingPunct="1">
              <a:spcAft>
                <a:spcPts val="0"/>
              </a:spcAft>
              <a:buFont typeface="Wingdings 3" charset="2"/>
              <a:buNone/>
              <a:defRPr/>
            </a:pPr>
            <a:r>
              <a:rPr lang="ja-JP" altLang="en-US" sz="4300" b="1" dirty="0">
                <a:solidFill>
                  <a:schemeClr val="tx1"/>
                </a:solidFill>
                <a:cs typeface="+mn-cs"/>
              </a:rPr>
              <a:t>　　　</a:t>
            </a:r>
            <a:endParaRPr lang="ja-JP" altLang="en-US" sz="8000" b="1" dirty="0">
              <a:solidFill>
                <a:schemeClr val="tx1"/>
              </a:solidFill>
              <a:cs typeface="+mn-cs"/>
            </a:endParaRPr>
          </a:p>
        </p:txBody>
      </p:sp>
      <p:sp>
        <p:nvSpPr>
          <p:cNvPr id="13" name="スライド番号プレースホルダー 1">
            <a:extLst>
              <a:ext uri="{FF2B5EF4-FFF2-40B4-BE49-F238E27FC236}">
                <a16:creationId xmlns:a16="http://schemas.microsoft.com/office/drawing/2014/main" id="{FB865463-F51E-4EB9-A77C-A1013CE2F184}"/>
              </a:ext>
            </a:extLst>
          </p:cNvPr>
          <p:cNvSpPr txBox="1">
            <a:spLocks/>
          </p:cNvSpPr>
          <p:nvPr/>
        </p:nvSpPr>
        <p:spPr>
          <a:xfrm>
            <a:off x="11164888" y="6318250"/>
            <a:ext cx="684212" cy="365125"/>
          </a:xfrm>
          <a:prstGeom prst="rect">
            <a:avLst/>
          </a:prstGeom>
        </p:spPr>
        <p:txBody>
          <a:bodyPr vert="horz" wrap="square" lIns="91440" tIns="45720" rIns="91440" bIns="45720" numCol="1" anchor="ctr" anchorCtr="0" compatLnSpc="1">
            <a:prstTxWarp prst="textNoShape">
              <a:avLst/>
            </a:prstTxWarp>
          </a:bodyPr>
          <a:lstStyle>
            <a:defPPr>
              <a:defRPr lang="ja-JP"/>
            </a:defPPr>
            <a:lvl1pPr algn="r" rtl="0" eaLnBrk="0" fontAlgn="base" hangingPunct="0">
              <a:spcBef>
                <a:spcPct val="0"/>
              </a:spcBef>
              <a:spcAft>
                <a:spcPct val="0"/>
              </a:spcAft>
              <a:defRPr kumimoji="1" sz="1400" b="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algn="l" rtl="0" eaLnBrk="0" fontAlgn="base" hangingPunct="0">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algn="l" rtl="0" eaLnBrk="0" fontAlgn="base" hangingPunct="0">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algn="l" rtl="0" eaLnBrk="0" fontAlgn="base" hangingPunct="0">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algn="l" rtl="0" eaLnBrk="0" fontAlgn="base" hangingPunct="0">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algn="l" defTabSz="914400" rtl="0" eaLnBrk="0" fontAlgn="base" latinLnBrk="0" hangingPunct="0">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algn="l" defTabSz="914400" rtl="0" eaLnBrk="0" fontAlgn="base" latinLnBrk="0" hangingPunct="0">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algn="l" defTabSz="914400" rtl="0" eaLnBrk="0" fontAlgn="base" latinLnBrk="0" hangingPunct="0">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algn="l" defTabSz="914400" rtl="0" eaLnBrk="0" fontAlgn="base" latinLnBrk="0" hangingPunct="0">
              <a:spcBef>
                <a:spcPct val="0"/>
              </a:spcBef>
              <a:spcAft>
                <a:spcPct val="0"/>
              </a:spcAft>
              <a:defRPr kumimoji="1" kern="1200">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B9DD2A4D-71B2-4590-838B-B346851EAA88}" type="slidenum">
              <a:rPr lang="ja-JP" altLang="en-US" smtClean="0">
                <a:solidFill>
                  <a:srgbClr val="000000"/>
                </a:solidFill>
              </a:rPr>
              <a:pPr eaLnBrk="1" hangingPunct="1"/>
              <a:t>35</a:t>
            </a:fld>
            <a:endParaRPr lang="ja-JP" altLang="en-US">
              <a:solidFill>
                <a:srgbClr val="000000"/>
              </a:solidFill>
            </a:endParaRPr>
          </a:p>
        </p:txBody>
      </p:sp>
    </p:spTree>
    <p:extLst>
      <p:ext uri="{BB962C8B-B14F-4D97-AF65-F5344CB8AC3E}">
        <p14:creationId xmlns:p14="http://schemas.microsoft.com/office/powerpoint/2010/main" val="7857813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BA1605C1-9578-4C44-9CF8-607CA28B7067}"/>
              </a:ext>
            </a:extLst>
          </p:cNvPr>
          <p:cNvSpPr txBox="1">
            <a:spLocks/>
          </p:cNvSpPr>
          <p:nvPr/>
        </p:nvSpPr>
        <p:spPr>
          <a:xfrm>
            <a:off x="1609280" y="457200"/>
            <a:ext cx="7649219" cy="533400"/>
          </a:xfrm>
          <a:prstGeom prst="rect">
            <a:avLst/>
          </a:prstGeom>
        </p:spPr>
        <p:txBody>
          <a:bodyPr>
            <a:noAutofit/>
          </a:bodyPr>
          <a:lstStyle>
            <a:lvl1pPr algn="l" defTabSz="457200" rtl="0" eaLnBrk="0" fontAlgn="base" hangingPunct="0">
              <a:spcBef>
                <a:spcPct val="0"/>
              </a:spcBef>
              <a:spcAft>
                <a:spcPct val="0"/>
              </a:spcAft>
              <a:defRPr kumimoji="1" sz="3600" kern="1200">
                <a:solidFill>
                  <a:schemeClr val="accent1"/>
                </a:solidFill>
                <a:latin typeface="+mj-lt"/>
                <a:ea typeface="+mj-ea"/>
                <a:cs typeface="メイリオ" pitchFamily="50" charset="-128"/>
              </a:defRPr>
            </a:lvl1pPr>
            <a:lvl2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2pPr>
            <a:lvl3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3pPr>
            <a:lvl4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4pPr>
            <a:lvl5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87313" lvl="1" indent="-539750" algn="ctr">
              <a:defRPr/>
            </a:pPr>
            <a:r>
              <a:rPr lang="en-US" altLang="ja-JP" sz="4400" b="1" dirty="0">
                <a:solidFill>
                  <a:srgbClr val="000000"/>
                </a:solidFill>
                <a:latin typeface="+mn-ea"/>
                <a:ea typeface="+mn-ea"/>
              </a:rPr>
              <a:t>RIZ3</a:t>
            </a:r>
            <a:r>
              <a:rPr lang="ja-JP" altLang="en-US" sz="4400" b="1" dirty="0">
                <a:solidFill>
                  <a:srgbClr val="000000"/>
                </a:solidFill>
                <a:latin typeface="+mn-ea"/>
                <a:ea typeface="+mn-ea"/>
              </a:rPr>
              <a:t>戦略計画推進セミナー</a:t>
            </a:r>
            <a:br>
              <a:rPr lang="en-US" altLang="ja-JP" sz="4400" b="1" dirty="0">
                <a:solidFill>
                  <a:srgbClr val="000000"/>
                </a:solidFill>
                <a:latin typeface="+mn-ea"/>
                <a:ea typeface="+mn-ea"/>
              </a:rPr>
            </a:br>
            <a:endParaRPr lang="ja-JP" altLang="en-US" sz="4400" b="1" dirty="0">
              <a:solidFill>
                <a:srgbClr val="000000"/>
              </a:solidFill>
              <a:latin typeface="+mn-ea"/>
              <a:ea typeface="+mn-ea"/>
            </a:endParaRPr>
          </a:p>
        </p:txBody>
      </p:sp>
      <p:sp>
        <p:nvSpPr>
          <p:cNvPr id="10" name="コンテンツ プレースホルダー 2">
            <a:extLst>
              <a:ext uri="{FF2B5EF4-FFF2-40B4-BE49-F238E27FC236}">
                <a16:creationId xmlns:a16="http://schemas.microsoft.com/office/drawing/2014/main" id="{DD743A3D-AA9D-49C0-A4E6-D169FEDBA9D6}"/>
              </a:ext>
            </a:extLst>
          </p:cNvPr>
          <p:cNvSpPr txBox="1">
            <a:spLocks/>
          </p:cNvSpPr>
          <p:nvPr/>
        </p:nvSpPr>
        <p:spPr bwMode="auto">
          <a:xfrm>
            <a:off x="627798" y="1265830"/>
            <a:ext cx="11409528" cy="4326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kern="1200">
                <a:solidFill>
                  <a:srgbClr val="404040"/>
                </a:solidFill>
                <a:latin typeface="+mn-lt"/>
                <a:ea typeface="+mn-ea"/>
                <a:cs typeface="メイリオ" pitchFamily="50" charset="-128"/>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600" kern="1200">
                <a:solidFill>
                  <a:srgbClr val="404040"/>
                </a:solidFill>
                <a:latin typeface="+mn-lt"/>
                <a:ea typeface="+mn-ea"/>
                <a:cs typeface="メイリオ" pitchFamily="50" charset="-128"/>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400" kern="1200">
                <a:solidFill>
                  <a:srgbClr val="404040"/>
                </a:solidFill>
                <a:latin typeface="+mn-lt"/>
                <a:ea typeface="+mn-ea"/>
                <a:cs typeface="メイリオ" pitchFamily="50" charset="-128"/>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umimoji="1" sz="1200" kern="1200">
                <a:solidFill>
                  <a:srgbClr val="404040"/>
                </a:solidFill>
                <a:latin typeface="+mn-lt"/>
                <a:ea typeface="+mn-ea"/>
                <a:cs typeface="メイリオ" pitchFamily="50" charset="-128"/>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a:lnSpc>
                <a:spcPct val="150000"/>
              </a:lnSpc>
            </a:pPr>
            <a:r>
              <a:rPr lang="ja-JP" altLang="en-US" sz="2800" b="1" dirty="0"/>
              <a:t>開催日時：　２０１９年７月１３日（土）１０：００～１６：００</a:t>
            </a:r>
            <a:endParaRPr lang="en-US" altLang="ja-JP" sz="2800" b="1" dirty="0"/>
          </a:p>
          <a:p>
            <a:r>
              <a:rPr lang="ja-JP" altLang="en-US" sz="2800" b="1" dirty="0"/>
              <a:t>開催場所：　グランビア・ホテル大阪　（</a:t>
            </a:r>
            <a:r>
              <a:rPr lang="en-US" altLang="ja-JP" sz="2800" b="1" dirty="0"/>
              <a:t>JR</a:t>
            </a:r>
            <a:r>
              <a:rPr lang="ja-JP" altLang="en-US" sz="2800" b="1" dirty="0"/>
              <a:t>大阪駅）</a:t>
            </a:r>
            <a:endParaRPr lang="en-US" altLang="ja-JP" sz="2800" b="1" dirty="0"/>
          </a:p>
          <a:p>
            <a:r>
              <a:rPr lang="ja-JP" altLang="en-US" sz="2800" b="1" dirty="0"/>
              <a:t>議   題     </a:t>
            </a:r>
            <a:r>
              <a:rPr lang="en-US" altLang="ja-JP" sz="2800" b="1" dirty="0"/>
              <a:t>:</a:t>
            </a:r>
            <a:r>
              <a:rPr lang="ja-JP" altLang="en-US" sz="2800" b="1" dirty="0"/>
              <a:t>　 ＲＩ・ＴＲＦの新年度活動方針と戦略計画</a:t>
            </a:r>
            <a:endParaRPr lang="en-US" altLang="ja-JP" sz="2800" b="1" dirty="0"/>
          </a:p>
          <a:p>
            <a:r>
              <a:rPr lang="ja-JP" altLang="en-US" sz="2800" b="1" dirty="0">
                <a:solidFill>
                  <a:schemeClr val="tx1"/>
                </a:solidFill>
              </a:rPr>
              <a:t>　　　          </a:t>
            </a:r>
            <a:r>
              <a:rPr lang="en-US" altLang="ja-JP" sz="2800" b="1" dirty="0">
                <a:solidFill>
                  <a:schemeClr val="tx1"/>
                </a:solidFill>
                <a:latin typeface="+mn-ea"/>
              </a:rPr>
              <a:t>RC</a:t>
            </a:r>
            <a:r>
              <a:rPr lang="ja-JP" altLang="en-US" sz="2800" b="1" dirty="0">
                <a:latin typeface="+mn-ea"/>
              </a:rPr>
              <a:t>・</a:t>
            </a:r>
            <a:r>
              <a:rPr lang="en-US" altLang="ja-JP" sz="2800" b="1" dirty="0">
                <a:latin typeface="+mn-ea"/>
              </a:rPr>
              <a:t>RPIC</a:t>
            </a:r>
            <a:r>
              <a:rPr lang="ja-JP" altLang="en-US" sz="2800" b="1" dirty="0">
                <a:latin typeface="+mn-ea"/>
              </a:rPr>
              <a:t>・</a:t>
            </a:r>
            <a:r>
              <a:rPr lang="en-US" altLang="ja-JP" sz="2800" b="1" dirty="0">
                <a:latin typeface="+mn-ea"/>
              </a:rPr>
              <a:t>RRFC</a:t>
            </a:r>
            <a:r>
              <a:rPr lang="ja-JP" altLang="en-US" sz="2800" b="1" dirty="0">
                <a:solidFill>
                  <a:srgbClr val="FF0000"/>
                </a:solidFill>
              </a:rPr>
              <a:t>三部門戦略計画</a:t>
            </a:r>
            <a:r>
              <a:rPr lang="ja-JP" altLang="en-US" sz="2800" b="1" dirty="0"/>
              <a:t>の進め方</a:t>
            </a:r>
            <a:endParaRPr lang="en-US" altLang="ja-JP" sz="2800" b="1" dirty="0"/>
          </a:p>
          <a:p>
            <a:r>
              <a:rPr lang="ja-JP" altLang="en-US" sz="2800" b="1" dirty="0"/>
              <a:t>　　　          各地区ガバナ－の重点活動方針と戦略計画</a:t>
            </a:r>
            <a:endParaRPr lang="en-US" altLang="ja-JP" sz="2800" b="1" dirty="0"/>
          </a:p>
          <a:p>
            <a:r>
              <a:rPr lang="ja-JP" altLang="en-US" sz="2800" b="1" dirty="0"/>
              <a:t>参 加 者 ：　</a:t>
            </a:r>
            <a:r>
              <a:rPr lang="en-US" altLang="ja-JP" sz="2800" b="1" dirty="0">
                <a:solidFill>
                  <a:srgbClr val="FF0000"/>
                </a:solidFill>
              </a:rPr>
              <a:t>DG</a:t>
            </a:r>
            <a:r>
              <a:rPr lang="ja-JP" altLang="en-US" sz="2800" b="1" dirty="0"/>
              <a:t>・</a:t>
            </a:r>
            <a:r>
              <a:rPr lang="en-US" altLang="ja-JP" sz="2800" b="1" dirty="0">
                <a:solidFill>
                  <a:srgbClr val="FF0000"/>
                </a:solidFill>
              </a:rPr>
              <a:t>DGE</a:t>
            </a:r>
            <a:r>
              <a:rPr lang="ja-JP" altLang="en-US" sz="2800" b="1" dirty="0"/>
              <a:t>・</a:t>
            </a:r>
            <a:r>
              <a:rPr lang="en-US" altLang="ja-JP" sz="2800" b="1" dirty="0">
                <a:solidFill>
                  <a:srgbClr val="FF0000"/>
                </a:solidFill>
              </a:rPr>
              <a:t>DGN</a:t>
            </a:r>
            <a:r>
              <a:rPr lang="ja-JP" altLang="en-US" sz="2800" b="1" dirty="0"/>
              <a:t>　各分区の</a:t>
            </a:r>
            <a:r>
              <a:rPr lang="ja-JP" altLang="en-US" sz="2800" b="1" dirty="0">
                <a:solidFill>
                  <a:srgbClr val="FF0000"/>
                </a:solidFill>
              </a:rPr>
              <a:t>ガバナ－補佐</a:t>
            </a:r>
            <a:endParaRPr lang="en-US" altLang="ja-JP" sz="2800" b="1" dirty="0">
              <a:solidFill>
                <a:srgbClr val="FF0000"/>
              </a:solidFill>
            </a:endParaRPr>
          </a:p>
          <a:p>
            <a:r>
              <a:rPr lang="ja-JP" altLang="en-US" sz="2800" b="1" dirty="0"/>
              <a:t>　　　　　 「地区会員増強・拡大」、「広報・</a:t>
            </a:r>
            <a:r>
              <a:rPr lang="en-US" altLang="ja-JP" sz="2800" b="1" dirty="0"/>
              <a:t>IT</a:t>
            </a:r>
            <a:r>
              <a:rPr lang="ja-JP" altLang="en-US" sz="2800" b="1" dirty="0"/>
              <a:t>・公共</a:t>
            </a:r>
            <a:endParaRPr lang="en-US" altLang="ja-JP" sz="2800" b="1" dirty="0"/>
          </a:p>
          <a:p>
            <a:r>
              <a:rPr lang="ja-JP" altLang="en-US" sz="2800" b="1" dirty="0"/>
              <a:t>　　　　　  イメ－ジ向上」、「</a:t>
            </a:r>
            <a:r>
              <a:rPr lang="en-US" altLang="ja-JP" sz="2800" b="1" dirty="0"/>
              <a:t>R</a:t>
            </a:r>
            <a:r>
              <a:rPr lang="ja-JP" altLang="en-US" sz="2800" b="1" dirty="0"/>
              <a:t>財団委員会」</a:t>
            </a:r>
            <a:r>
              <a:rPr lang="ja-JP" altLang="en-US" sz="2800" b="1" dirty="0">
                <a:solidFill>
                  <a:srgbClr val="FF0000"/>
                </a:solidFill>
              </a:rPr>
              <a:t>３委員長</a:t>
            </a:r>
            <a:endParaRPr lang="en-US" altLang="ja-JP" sz="2800" b="1" dirty="0">
              <a:solidFill>
                <a:schemeClr val="tx1"/>
              </a:solidFill>
            </a:endParaRPr>
          </a:p>
        </p:txBody>
      </p:sp>
    </p:spTree>
    <p:extLst>
      <p:ext uri="{BB962C8B-B14F-4D97-AF65-F5344CB8AC3E}">
        <p14:creationId xmlns:p14="http://schemas.microsoft.com/office/powerpoint/2010/main" val="1610733758"/>
      </p:ext>
    </p:extLst>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DC29837-3E97-4CDB-A177-505B7D3F40B0}"/>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9942446B-6DCB-45B6-80CF-427B65689026}" type="slidenum">
              <a:rPr lang="ja-JP" altLang="en-US">
                <a:solidFill>
                  <a:srgbClr val="000D14"/>
                </a:solidFill>
              </a:rPr>
              <a:pPr eaLnBrk="1" hangingPunct="1"/>
              <a:t>37</a:t>
            </a:fld>
            <a:endParaRPr lang="ja-JP" altLang="en-US">
              <a:solidFill>
                <a:srgbClr val="000D14"/>
              </a:solidFill>
            </a:endParaRPr>
          </a:p>
        </p:txBody>
      </p:sp>
      <p:sp>
        <p:nvSpPr>
          <p:cNvPr id="10" name="タイトル 2">
            <a:extLst>
              <a:ext uri="{FF2B5EF4-FFF2-40B4-BE49-F238E27FC236}">
                <a16:creationId xmlns:a16="http://schemas.microsoft.com/office/drawing/2014/main" id="{8F14C3DF-C945-448C-8A9A-EA66845EA636}"/>
              </a:ext>
            </a:extLst>
          </p:cNvPr>
          <p:cNvSpPr>
            <a:spLocks noGrp="1"/>
          </p:cNvSpPr>
          <p:nvPr>
            <p:ph type="title"/>
          </p:nvPr>
        </p:nvSpPr>
        <p:spPr>
          <a:xfrm>
            <a:off x="3257345" y="2788864"/>
            <a:ext cx="5449887" cy="1631950"/>
          </a:xfrm>
        </p:spPr>
        <p:txBody>
          <a:bodyPr>
            <a:normAutofit fontScale="90000"/>
          </a:bodyPr>
          <a:lstStyle/>
          <a:p>
            <a:pPr algn="ctr" eaLnBrk="1" fontAlgn="auto" hangingPunct="1">
              <a:spcAft>
                <a:spcPts val="0"/>
              </a:spcAft>
              <a:defRPr/>
            </a:pPr>
            <a:r>
              <a:rPr lang="ja-JP" altLang="en-US" sz="5300" b="1">
                <a:solidFill>
                  <a:schemeClr val="tx1"/>
                </a:solidFill>
                <a:cs typeface="+mj-cs"/>
              </a:rPr>
              <a:t>ご清聴 ありがとうございました</a:t>
            </a:r>
            <a:endParaRPr lang="ja-JP" altLang="en-US" sz="4000" b="1" dirty="0">
              <a:solidFill>
                <a:schemeClr val="tx1"/>
              </a:solidFill>
              <a:cs typeface="+mj-cs"/>
            </a:endParaRPr>
          </a:p>
        </p:txBody>
      </p:sp>
    </p:spTree>
    <p:extLst>
      <p:ext uri="{BB962C8B-B14F-4D97-AF65-F5344CB8AC3E}">
        <p14:creationId xmlns:p14="http://schemas.microsoft.com/office/powerpoint/2010/main" val="2165399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69572" y="104775"/>
            <a:ext cx="8953500" cy="1320800"/>
          </a:xfrm>
        </p:spPr>
        <p:txBody>
          <a:bodyPr rtlCol="0">
            <a:normAutofit fontScale="90000"/>
          </a:bodyPr>
          <a:lstStyle/>
          <a:p>
            <a:pPr algn="ctr" eaLnBrk="1" fontAlgn="auto" hangingPunct="1">
              <a:spcAft>
                <a:spcPts val="0"/>
              </a:spcAft>
              <a:defRPr/>
            </a:pPr>
            <a:r>
              <a:rPr lang="en-US" altLang="ja-JP" sz="6000" b="1" dirty="0">
                <a:solidFill>
                  <a:schemeClr val="tx1"/>
                </a:solidFill>
              </a:rPr>
              <a:t>2650</a:t>
            </a:r>
            <a:r>
              <a:rPr lang="ja-JP" altLang="en-US" sz="6000" b="1" dirty="0">
                <a:solidFill>
                  <a:schemeClr val="tx1"/>
                </a:solidFill>
              </a:rPr>
              <a:t>地区の会員数推移</a:t>
            </a:r>
            <a:br>
              <a:rPr lang="en-US" altLang="ja-JP" sz="5600" b="1" dirty="0">
                <a:solidFill>
                  <a:schemeClr val="tx1"/>
                </a:solidFill>
                <a:cs typeface="+mj-cs"/>
              </a:rPr>
            </a:br>
            <a:r>
              <a:rPr lang="ja-JP" altLang="en-US" b="1" dirty="0">
                <a:solidFill>
                  <a:schemeClr val="tx1"/>
                </a:solidFill>
                <a:cs typeface="+mj-cs"/>
              </a:rPr>
              <a:t>２００６年－２０１８年</a:t>
            </a:r>
          </a:p>
        </p:txBody>
      </p:sp>
      <p:graphicFrame>
        <p:nvGraphicFramePr>
          <p:cNvPr id="31747" name="コンテンツ プレースホルダー 7"/>
          <p:cNvGraphicFramePr>
            <a:graphicFrameLocks noGrp="1"/>
          </p:cNvGraphicFramePr>
          <p:nvPr>
            <p:ph idx="1"/>
            <p:extLst>
              <p:ext uri="{D42A27DB-BD31-4B8C-83A1-F6EECF244321}">
                <p14:modId xmlns:p14="http://schemas.microsoft.com/office/powerpoint/2010/main" val="3204939702"/>
              </p:ext>
            </p:extLst>
          </p:nvPr>
        </p:nvGraphicFramePr>
        <p:xfrm>
          <a:off x="2130425" y="1528763"/>
          <a:ext cx="7734300" cy="4592637"/>
        </p:xfrm>
        <a:graphic>
          <a:graphicData uri="http://schemas.openxmlformats.org/presentationml/2006/ole">
            <mc:AlternateContent xmlns:mc="http://schemas.openxmlformats.org/markup-compatibility/2006">
              <mc:Choice xmlns:v="urn:schemas-microsoft-com:vml" Requires="v">
                <p:oleObj spid="_x0000_s2049" name="Worksheet" r:id="rId4" imgW="9591610" imgH="5695920" progId="Excel.Sheet.8">
                  <p:embed/>
                </p:oleObj>
              </mc:Choice>
              <mc:Fallback>
                <p:oleObj name="Worksheet" r:id="rId4" imgW="9591610" imgH="5695920" progId="Excel.Sheet.8">
                  <p:embed/>
                  <p:pic>
                    <p:nvPicPr>
                      <p:cNvPr id="31747" name="コンテンツ プレースホルダー 7"/>
                      <p:cNvPicPr>
                        <a:picLocks noGrp="1" noChangeArrowheads="1"/>
                      </p:cNvPicPr>
                      <p:nvPr/>
                    </p:nvPicPr>
                    <p:blipFill>
                      <a:blip r:embed="rId5"/>
                      <a:srcRect/>
                      <a:stretch>
                        <a:fillRect/>
                      </a:stretch>
                    </p:blipFill>
                    <p:spPr bwMode="auto">
                      <a:xfrm>
                        <a:off x="2130425" y="1528763"/>
                        <a:ext cx="7734300" cy="4592637"/>
                      </a:xfrm>
                      <a:prstGeom prst="rect">
                        <a:avLst/>
                      </a:prstGeom>
                      <a:noFill/>
                      <a:ln>
                        <a:noFill/>
                      </a:ln>
                      <a:extLst/>
                    </p:spPr>
                  </p:pic>
                </p:oleObj>
              </mc:Fallback>
            </mc:AlternateContent>
          </a:graphicData>
        </a:graphic>
      </p:graphicFrame>
      <p:pic>
        <p:nvPicPr>
          <p:cNvPr id="3174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26488" y="-173038"/>
            <a:ext cx="60325" cy="4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6251594"/>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42E5F7-89ED-4634-A51C-F5711407F2C2}"/>
              </a:ext>
            </a:extLst>
          </p:cNvPr>
          <p:cNvSpPr>
            <a:spLocks noGrp="1"/>
          </p:cNvSpPr>
          <p:nvPr>
            <p:ph type="title"/>
          </p:nvPr>
        </p:nvSpPr>
        <p:spPr>
          <a:xfrm>
            <a:off x="1719263" y="609600"/>
            <a:ext cx="8596312" cy="1320800"/>
          </a:xfrm>
        </p:spPr>
        <p:txBody>
          <a:bodyPr rtlCol="0">
            <a:normAutofit fontScale="90000"/>
          </a:bodyPr>
          <a:lstStyle/>
          <a:p>
            <a:pPr algn="ctr" eaLnBrk="1" fontAlgn="auto" hangingPunct="1">
              <a:spcAft>
                <a:spcPts val="0"/>
              </a:spcAft>
              <a:defRPr/>
            </a:pPr>
            <a:r>
              <a:rPr lang="en-US" altLang="ja-JP" sz="6000" b="1" dirty="0">
                <a:solidFill>
                  <a:schemeClr val="tx1"/>
                </a:solidFill>
                <a:cs typeface="+mj-cs"/>
              </a:rPr>
              <a:t>D2660</a:t>
            </a:r>
            <a:r>
              <a:rPr lang="ja-JP" altLang="en-US" sz="6000" b="1" dirty="0">
                <a:solidFill>
                  <a:schemeClr val="tx1"/>
                </a:solidFill>
                <a:cs typeface="+mj-cs"/>
              </a:rPr>
              <a:t>　会員数の動向</a:t>
            </a:r>
            <a:br>
              <a:rPr lang="en-US" altLang="ja-JP" sz="6000" b="1" dirty="0">
                <a:solidFill>
                  <a:schemeClr val="tx1"/>
                </a:solidFill>
                <a:cs typeface="+mj-cs"/>
              </a:rPr>
            </a:br>
            <a:r>
              <a:rPr lang="ja-JP" altLang="en-US" b="1" dirty="0">
                <a:solidFill>
                  <a:schemeClr val="tx1"/>
                </a:solidFill>
                <a:cs typeface="+mj-cs"/>
              </a:rPr>
              <a:t>２０００年－２０１８年</a:t>
            </a:r>
          </a:p>
        </p:txBody>
      </p:sp>
      <p:graphicFrame>
        <p:nvGraphicFramePr>
          <p:cNvPr id="19459" name="コンテンツ プレースホルダー 7">
            <a:extLst>
              <a:ext uri="{FF2B5EF4-FFF2-40B4-BE49-F238E27FC236}">
                <a16:creationId xmlns:a16="http://schemas.microsoft.com/office/drawing/2014/main" id="{E86014F1-D1BD-42F0-BB61-1FFC4986F5A5}"/>
              </a:ext>
            </a:extLst>
          </p:cNvPr>
          <p:cNvGraphicFramePr>
            <a:graphicFrameLocks noGrp="1"/>
          </p:cNvGraphicFramePr>
          <p:nvPr>
            <p:ph idx="1"/>
            <p:extLst/>
          </p:nvPr>
        </p:nvGraphicFramePr>
        <p:xfrm>
          <a:off x="1587500" y="1897063"/>
          <a:ext cx="9180513" cy="4371975"/>
        </p:xfrm>
        <a:graphic>
          <a:graphicData uri="http://schemas.openxmlformats.org/presentationml/2006/ole">
            <mc:AlternateContent xmlns:mc="http://schemas.openxmlformats.org/markup-compatibility/2006">
              <mc:Choice xmlns:v="urn:schemas-microsoft-com:vml" Requires="v">
                <p:oleObj spid="_x0000_s3073" name="Worksheet" r:id="rId4" imgW="9401167" imgH="4476870" progId="Excel.Sheet.8">
                  <p:embed/>
                </p:oleObj>
              </mc:Choice>
              <mc:Fallback>
                <p:oleObj name="Worksheet" r:id="rId4" imgW="9401167" imgH="4476870" progId="Excel.Sheet.8">
                  <p:embed/>
                  <p:pic>
                    <p:nvPicPr>
                      <p:cNvPr id="19459" name="コンテンツ プレースホルダー 7">
                        <a:extLst>
                          <a:ext uri="{FF2B5EF4-FFF2-40B4-BE49-F238E27FC236}">
                            <a16:creationId xmlns:a16="http://schemas.microsoft.com/office/drawing/2014/main" id="{E86014F1-D1BD-42F0-BB61-1FFC4986F5A5}"/>
                          </a:ext>
                        </a:extLst>
                      </p:cNvPr>
                      <p:cNvPicPr>
                        <a:picLocks noGrp="1" noChangeArrowheads="1"/>
                      </p:cNvPicPr>
                      <p:nvPr/>
                    </p:nvPicPr>
                    <p:blipFill>
                      <a:blip r:embed="rId5"/>
                      <a:srcRect/>
                      <a:stretch>
                        <a:fillRect/>
                      </a:stretch>
                    </p:blipFill>
                    <p:spPr bwMode="auto">
                      <a:xfrm>
                        <a:off x="1587500" y="1897063"/>
                        <a:ext cx="9180513" cy="437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9460" name="Picture 5">
            <a:extLst>
              <a:ext uri="{FF2B5EF4-FFF2-40B4-BE49-F238E27FC236}">
                <a16:creationId xmlns:a16="http://schemas.microsoft.com/office/drawing/2014/main" id="{CEC9407D-900E-4191-BEDA-FA8075418D6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26488" y="-173038"/>
            <a:ext cx="60325" cy="4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A5C16B44-46ED-46BF-A9BA-1E420B5576E0}"/>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AEA3CC7C-CF2D-4C8B-BD81-5C36250FB75A}" type="slidenum">
              <a:rPr lang="ja-JP" altLang="en-US">
                <a:solidFill>
                  <a:srgbClr val="000D14"/>
                </a:solidFill>
              </a:rPr>
              <a:pPr eaLnBrk="1" hangingPunct="1"/>
              <a:t>4</a:t>
            </a:fld>
            <a:endParaRPr lang="ja-JP" altLang="en-US">
              <a:solidFill>
                <a:srgbClr val="000D14"/>
              </a:solidFill>
            </a:endParaRPr>
          </a:p>
        </p:txBody>
      </p:sp>
    </p:spTree>
    <p:extLst>
      <p:ext uri="{BB962C8B-B14F-4D97-AF65-F5344CB8AC3E}">
        <p14:creationId xmlns:p14="http://schemas.microsoft.com/office/powerpoint/2010/main" val="160306359"/>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30C998C-1AF2-4763-AFC7-97503C49E036}"/>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34173537-31E9-4D59-87E3-D85015B7AA0C}" type="slidenum">
              <a:rPr lang="ja-JP" altLang="en-US">
                <a:solidFill>
                  <a:srgbClr val="000D14"/>
                </a:solidFill>
              </a:rPr>
              <a:pPr eaLnBrk="1" hangingPunct="1"/>
              <a:t>5</a:t>
            </a:fld>
            <a:endParaRPr lang="ja-JP" altLang="en-US">
              <a:solidFill>
                <a:srgbClr val="000D14"/>
              </a:solidFill>
            </a:endParaRPr>
          </a:p>
        </p:txBody>
      </p:sp>
      <p:sp>
        <p:nvSpPr>
          <p:cNvPr id="5" name="Title 1">
            <a:extLst>
              <a:ext uri="{FF2B5EF4-FFF2-40B4-BE49-F238E27FC236}">
                <a16:creationId xmlns:a16="http://schemas.microsoft.com/office/drawing/2014/main" id="{F4AF4B54-2B08-4307-B2C8-E04AF7ECAE01}"/>
              </a:ext>
            </a:extLst>
          </p:cNvPr>
          <p:cNvSpPr txBox="1">
            <a:spLocks noChangeArrowheads="1"/>
          </p:cNvSpPr>
          <p:nvPr/>
        </p:nvSpPr>
        <p:spPr bwMode="auto">
          <a:xfrm>
            <a:off x="1774825" y="298450"/>
            <a:ext cx="7958138" cy="67786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ormAutofit/>
          </a:bodyPr>
          <a:lstStyle>
            <a:lvl1pPr algn="l" defTabSz="457200" rtl="0" eaLnBrk="0" fontAlgn="base" hangingPunct="0">
              <a:spcBef>
                <a:spcPct val="0"/>
              </a:spcBef>
              <a:spcAft>
                <a:spcPct val="0"/>
              </a:spcAft>
              <a:defRPr kumimoji="1" sz="3600" kern="1200">
                <a:solidFill>
                  <a:schemeClr val="accent1"/>
                </a:solidFill>
                <a:latin typeface="+mj-lt"/>
                <a:ea typeface="+mj-ea"/>
                <a:cs typeface="メイリオ" pitchFamily="50" charset="-128"/>
              </a:defRPr>
            </a:lvl1pPr>
            <a:lvl2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2pPr>
            <a:lvl3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3pPr>
            <a:lvl4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4pPr>
            <a:lvl5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eaLnBrk="1" fontAlgn="auto" hangingPunct="1">
              <a:spcAft>
                <a:spcPts val="0"/>
              </a:spcAft>
              <a:defRPr/>
            </a:pPr>
            <a:r>
              <a:rPr lang="ja-JP" altLang="en-US" sz="4000" b="1" dirty="0">
                <a:solidFill>
                  <a:srgbClr val="000000"/>
                </a:solidFill>
                <a:effectLst>
                  <a:outerShdw blurRad="38100" dist="38100" dir="2700000" algn="tl">
                    <a:srgbClr val="C0C0C0"/>
                  </a:outerShdw>
                </a:effectLst>
                <a:latin typeface="Arial Narrow" pitchFamily="34" charset="0"/>
              </a:rPr>
              <a:t>ロータリーにおける会員数の推移</a:t>
            </a:r>
            <a:endParaRPr lang="ja-JP" altLang="en-US" sz="4000" dirty="0">
              <a:solidFill>
                <a:srgbClr val="000000"/>
              </a:solidFill>
              <a:effectLst>
                <a:outerShdw blurRad="38100" dist="38100" dir="2700000" algn="tl">
                  <a:srgbClr val="C0C0C0"/>
                </a:outerShdw>
              </a:effectLst>
              <a:latin typeface="Arial Narrow" pitchFamily="34" charset="0"/>
            </a:endParaRPr>
          </a:p>
        </p:txBody>
      </p:sp>
      <p:graphicFrame>
        <p:nvGraphicFramePr>
          <p:cNvPr id="6" name="表 5">
            <a:extLst>
              <a:ext uri="{FF2B5EF4-FFF2-40B4-BE49-F238E27FC236}">
                <a16:creationId xmlns:a16="http://schemas.microsoft.com/office/drawing/2014/main" id="{42767CCB-77B7-4A5E-8375-06422886DE04}"/>
              </a:ext>
            </a:extLst>
          </p:cNvPr>
          <p:cNvGraphicFramePr>
            <a:graphicFrameLocks noGrp="1"/>
          </p:cNvGraphicFramePr>
          <p:nvPr>
            <p:extLst>
              <p:ext uri="{D42A27DB-BD31-4B8C-83A1-F6EECF244321}">
                <p14:modId xmlns:p14="http://schemas.microsoft.com/office/powerpoint/2010/main" val="4092466679"/>
              </p:ext>
            </p:extLst>
          </p:nvPr>
        </p:nvGraphicFramePr>
        <p:xfrm>
          <a:off x="385011" y="1370014"/>
          <a:ext cx="11657764" cy="5154611"/>
        </p:xfrm>
        <a:graphic>
          <a:graphicData uri="http://schemas.openxmlformats.org/drawingml/2006/table">
            <a:tbl>
              <a:tblPr firstRow="1" bandRow="1">
                <a:tableStyleId>{616DA210-FB5B-4158-B5E0-FEB733F419BA}</a:tableStyleId>
              </a:tblPr>
              <a:tblGrid>
                <a:gridCol w="2914441">
                  <a:extLst>
                    <a:ext uri="{9D8B030D-6E8A-4147-A177-3AD203B41FA5}">
                      <a16:colId xmlns:a16="http://schemas.microsoft.com/office/drawing/2014/main" val="20000"/>
                    </a:ext>
                  </a:extLst>
                </a:gridCol>
                <a:gridCol w="2520615">
                  <a:extLst>
                    <a:ext uri="{9D8B030D-6E8A-4147-A177-3AD203B41FA5}">
                      <a16:colId xmlns:a16="http://schemas.microsoft.com/office/drawing/2014/main" val="20001"/>
                    </a:ext>
                  </a:extLst>
                </a:gridCol>
                <a:gridCol w="2254126">
                  <a:extLst>
                    <a:ext uri="{9D8B030D-6E8A-4147-A177-3AD203B41FA5}">
                      <a16:colId xmlns:a16="http://schemas.microsoft.com/office/drawing/2014/main" val="20002"/>
                    </a:ext>
                  </a:extLst>
                </a:gridCol>
                <a:gridCol w="2034733">
                  <a:extLst>
                    <a:ext uri="{9D8B030D-6E8A-4147-A177-3AD203B41FA5}">
                      <a16:colId xmlns:a16="http://schemas.microsoft.com/office/drawing/2014/main" val="20003"/>
                    </a:ext>
                  </a:extLst>
                </a:gridCol>
                <a:gridCol w="1933849">
                  <a:extLst>
                    <a:ext uri="{9D8B030D-6E8A-4147-A177-3AD203B41FA5}">
                      <a16:colId xmlns:a16="http://schemas.microsoft.com/office/drawing/2014/main" val="3735922530"/>
                    </a:ext>
                  </a:extLst>
                </a:gridCol>
              </a:tblGrid>
              <a:tr h="886467">
                <a:tc>
                  <a:txBody>
                    <a:bodyPr/>
                    <a:lstStyle/>
                    <a:p>
                      <a:pPr algn="ctr"/>
                      <a:r>
                        <a:rPr kumimoji="1" lang="ja-JP" altLang="en-US" sz="2200" dirty="0">
                          <a:solidFill>
                            <a:srgbClr val="000D14"/>
                          </a:solidFill>
                          <a:latin typeface="+mj-ea"/>
                          <a:ea typeface="+mj-ea"/>
                        </a:rPr>
                        <a:t>調査年次</a:t>
                      </a:r>
                      <a:endParaRPr kumimoji="1" lang="ja-JP" altLang="en-US" sz="2200" b="1" dirty="0">
                        <a:solidFill>
                          <a:srgbClr val="000D14"/>
                        </a:solidFill>
                        <a:latin typeface="+mj-ea"/>
                        <a:ea typeface="+mj-ea"/>
                      </a:endParaRPr>
                    </a:p>
                  </a:txBody>
                  <a:tcPr marL="121922" marR="121922" marT="45722" marB="45722" anchor="ctr"/>
                </a:tc>
                <a:tc>
                  <a:txBody>
                    <a:bodyPr/>
                    <a:lstStyle/>
                    <a:p>
                      <a:pPr algn="ctr"/>
                      <a:r>
                        <a:rPr kumimoji="1" lang="ja-JP" altLang="en-US" sz="2200" dirty="0">
                          <a:solidFill>
                            <a:srgbClr val="0070C0"/>
                          </a:solidFill>
                          <a:latin typeface="+mj-ea"/>
                          <a:ea typeface="+mj-ea"/>
                        </a:rPr>
                        <a:t>全世界</a:t>
                      </a:r>
                      <a:endParaRPr kumimoji="1" lang="ja-JP" altLang="en-US" sz="2200" b="1" dirty="0">
                        <a:solidFill>
                          <a:srgbClr val="0070C0"/>
                        </a:solidFill>
                        <a:latin typeface="+mj-ea"/>
                        <a:ea typeface="+mj-ea"/>
                      </a:endParaRPr>
                    </a:p>
                  </a:txBody>
                  <a:tcPr marL="121922" marR="121922" marT="45722" marB="45722" anchor="ctr"/>
                </a:tc>
                <a:tc>
                  <a:txBody>
                    <a:bodyPr/>
                    <a:lstStyle/>
                    <a:p>
                      <a:pPr algn="ctr"/>
                      <a:r>
                        <a:rPr kumimoji="1" lang="ja-JP" altLang="en-US" sz="2200" dirty="0">
                          <a:solidFill>
                            <a:srgbClr val="00B050"/>
                          </a:solidFill>
                          <a:latin typeface="+mj-ea"/>
                          <a:ea typeface="+mj-ea"/>
                        </a:rPr>
                        <a:t>日 本</a:t>
                      </a:r>
                      <a:endParaRPr kumimoji="1" lang="ja-JP" altLang="en-US" sz="2200" b="1" dirty="0">
                        <a:solidFill>
                          <a:srgbClr val="00B050"/>
                        </a:solidFill>
                        <a:latin typeface="+mj-ea"/>
                        <a:ea typeface="+mj-ea"/>
                      </a:endParaRPr>
                    </a:p>
                  </a:txBody>
                  <a:tcPr marL="121922" marR="121922" marT="45722" marB="45722" anchor="ctr"/>
                </a:tc>
                <a:tc>
                  <a:txBody>
                    <a:bodyPr/>
                    <a:lstStyle/>
                    <a:p>
                      <a:pPr algn="ctr"/>
                      <a:r>
                        <a:rPr kumimoji="1" lang="en-US" altLang="ja-JP" sz="1800" b="1" dirty="0">
                          <a:solidFill>
                            <a:srgbClr val="FF5050"/>
                          </a:solidFill>
                          <a:latin typeface="+mj-ea"/>
                          <a:ea typeface="+mj-ea"/>
                        </a:rPr>
                        <a:t>26</a:t>
                      </a:r>
                      <a:r>
                        <a:rPr kumimoji="1" lang="ja-JP" altLang="en-US" sz="1800" b="1" dirty="0">
                          <a:solidFill>
                            <a:srgbClr val="FF5050"/>
                          </a:solidFill>
                          <a:latin typeface="+mj-ea"/>
                          <a:ea typeface="+mj-ea"/>
                        </a:rPr>
                        <a:t>５</a:t>
                      </a:r>
                      <a:r>
                        <a:rPr kumimoji="1" lang="en-US" altLang="ja-JP" sz="1800" b="1" dirty="0">
                          <a:solidFill>
                            <a:srgbClr val="FF5050"/>
                          </a:solidFill>
                          <a:latin typeface="+mj-ea"/>
                          <a:ea typeface="+mj-ea"/>
                        </a:rPr>
                        <a:t>0</a:t>
                      </a:r>
                      <a:r>
                        <a:rPr kumimoji="1" lang="ja-JP" altLang="en-US" sz="1800" b="1" dirty="0">
                          <a:solidFill>
                            <a:srgbClr val="FF5050"/>
                          </a:solidFill>
                          <a:latin typeface="+mj-ea"/>
                          <a:ea typeface="+mj-ea"/>
                        </a:rPr>
                        <a:t>地区</a:t>
                      </a:r>
                      <a:endParaRPr kumimoji="1" lang="en-US" altLang="ja-JP" sz="1800" b="1" dirty="0">
                        <a:solidFill>
                          <a:srgbClr val="FF5050"/>
                        </a:solidFill>
                        <a:latin typeface="+mj-ea"/>
                        <a:ea typeface="+mj-ea"/>
                      </a:endParaRPr>
                    </a:p>
                  </a:txBody>
                  <a:tcPr marL="121922" marR="121922" marT="45722" marB="45722"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800" b="1" kern="1200" dirty="0">
                          <a:solidFill>
                            <a:schemeClr val="bg2">
                              <a:lumMod val="25000"/>
                            </a:schemeClr>
                          </a:solidFill>
                          <a:latin typeface="+mj-ea"/>
                          <a:ea typeface="+mn-ea"/>
                          <a:cs typeface="+mn-cs"/>
                        </a:rPr>
                        <a:t>2660</a:t>
                      </a:r>
                      <a:r>
                        <a:rPr kumimoji="1" lang="ja-JP" altLang="en-US" sz="1800" b="1" kern="1200" dirty="0">
                          <a:solidFill>
                            <a:schemeClr val="bg2">
                              <a:lumMod val="25000"/>
                            </a:schemeClr>
                          </a:solidFill>
                          <a:latin typeface="+mj-ea"/>
                          <a:ea typeface="+mn-ea"/>
                          <a:cs typeface="+mn-cs"/>
                        </a:rPr>
                        <a:t>地区</a:t>
                      </a:r>
                      <a:endParaRPr kumimoji="1" lang="en-US" altLang="ja-JP" sz="1800" b="1" kern="1200" dirty="0">
                        <a:solidFill>
                          <a:schemeClr val="bg2">
                            <a:lumMod val="25000"/>
                          </a:schemeClr>
                        </a:solidFill>
                        <a:latin typeface="+mj-ea"/>
                        <a:ea typeface="+mn-ea"/>
                        <a:cs typeface="+mn-cs"/>
                      </a:endParaRPr>
                    </a:p>
                  </a:txBody>
                  <a:tcPr marL="121922" marR="121922" marT="45722" marB="45722" anchor="ctr"/>
                </a:tc>
                <a:extLst>
                  <a:ext uri="{0D108BD9-81ED-4DB2-BD59-A6C34878D82A}">
                    <a16:rowId xmlns:a16="http://schemas.microsoft.com/office/drawing/2014/main" val="10000"/>
                  </a:ext>
                </a:extLst>
              </a:tr>
              <a:tr h="1067036">
                <a:tc>
                  <a:txBody>
                    <a:bodyPr/>
                    <a:lstStyle/>
                    <a:p>
                      <a:pPr algn="ctr"/>
                      <a:r>
                        <a:rPr kumimoji="1" lang="en-US" altLang="ja-JP" sz="2000" b="1" dirty="0">
                          <a:solidFill>
                            <a:srgbClr val="000D14"/>
                          </a:solidFill>
                          <a:latin typeface="+mj-ea"/>
                          <a:ea typeface="+mj-ea"/>
                        </a:rPr>
                        <a:t>2000</a:t>
                      </a:r>
                      <a:r>
                        <a:rPr kumimoji="1" lang="ja-JP" altLang="en-US" sz="2000" b="1" dirty="0">
                          <a:solidFill>
                            <a:srgbClr val="000D14"/>
                          </a:solidFill>
                          <a:latin typeface="+mj-ea"/>
                          <a:ea typeface="+mj-ea"/>
                        </a:rPr>
                        <a:t>年</a:t>
                      </a:r>
                      <a:endParaRPr kumimoji="1" lang="en-US" altLang="ja-JP" sz="2000" b="1" dirty="0">
                        <a:solidFill>
                          <a:srgbClr val="000D14"/>
                        </a:solidFill>
                        <a:latin typeface="+mj-ea"/>
                        <a:ea typeface="+mj-ea"/>
                      </a:endParaRPr>
                    </a:p>
                    <a:p>
                      <a:pPr algn="ctr"/>
                      <a:r>
                        <a:rPr kumimoji="1" lang="en-US" altLang="ja-JP" sz="2000" b="1" dirty="0">
                          <a:solidFill>
                            <a:srgbClr val="000D14"/>
                          </a:solidFill>
                          <a:latin typeface="+mj-ea"/>
                          <a:ea typeface="+mj-ea"/>
                        </a:rPr>
                        <a:t>6</a:t>
                      </a:r>
                      <a:r>
                        <a:rPr kumimoji="1" lang="ja-JP" altLang="en-US" sz="2000" b="1" dirty="0">
                          <a:solidFill>
                            <a:srgbClr val="000D14"/>
                          </a:solidFill>
                          <a:latin typeface="+mj-ea"/>
                          <a:ea typeface="+mj-ea"/>
                        </a:rPr>
                        <a:t>月（世界）</a:t>
                      </a:r>
                      <a:endParaRPr kumimoji="1" lang="en-US" altLang="ja-JP" sz="2000" b="1" dirty="0">
                        <a:solidFill>
                          <a:srgbClr val="000D14"/>
                        </a:solidFill>
                        <a:latin typeface="+mj-ea"/>
                        <a:ea typeface="+mj-ea"/>
                      </a:endParaRPr>
                    </a:p>
                    <a:p>
                      <a:pPr algn="ctr"/>
                      <a:r>
                        <a:rPr kumimoji="1" lang="en-US" altLang="ja-JP" sz="2000" b="1" dirty="0">
                          <a:solidFill>
                            <a:srgbClr val="000D14"/>
                          </a:solidFill>
                          <a:latin typeface="+mj-ea"/>
                          <a:ea typeface="+mj-ea"/>
                        </a:rPr>
                        <a:t>7</a:t>
                      </a:r>
                      <a:r>
                        <a:rPr kumimoji="1" lang="ja-JP" altLang="en-US" sz="2000" b="1" dirty="0">
                          <a:solidFill>
                            <a:srgbClr val="000D14"/>
                          </a:solidFill>
                          <a:latin typeface="+mj-ea"/>
                          <a:ea typeface="+mj-ea"/>
                        </a:rPr>
                        <a:t>月（日本）</a:t>
                      </a:r>
                    </a:p>
                  </a:txBody>
                  <a:tcPr marL="121922" marR="121922" marT="45722" marB="45722" anchor="ctr">
                    <a:noFill/>
                  </a:tcPr>
                </a:tc>
                <a:tc>
                  <a:txBody>
                    <a:bodyPr/>
                    <a:lstStyle/>
                    <a:p>
                      <a:pPr algn="ctr"/>
                      <a:r>
                        <a:rPr kumimoji="1" lang="en-US" altLang="ja-JP" sz="2400" b="1" dirty="0">
                          <a:solidFill>
                            <a:srgbClr val="0070C0"/>
                          </a:solidFill>
                          <a:latin typeface="+mj-ea"/>
                          <a:ea typeface="+mj-ea"/>
                        </a:rPr>
                        <a:t>1,180,550</a:t>
                      </a:r>
                      <a:endParaRPr kumimoji="1" lang="ja-JP" altLang="en-US" sz="2400" b="1" dirty="0">
                        <a:solidFill>
                          <a:srgbClr val="0070C0"/>
                        </a:solidFill>
                        <a:latin typeface="+mj-ea"/>
                        <a:ea typeface="+mj-ea"/>
                      </a:endParaRPr>
                    </a:p>
                  </a:txBody>
                  <a:tcPr marL="121922" marR="121922" marT="45722" marB="45722" anchor="ctr">
                    <a:noFill/>
                  </a:tcPr>
                </a:tc>
                <a:tc>
                  <a:txBody>
                    <a:bodyPr/>
                    <a:lstStyle/>
                    <a:p>
                      <a:pPr algn="ctr"/>
                      <a:r>
                        <a:rPr kumimoji="1" lang="en-US" altLang="ja-JP" sz="2400" b="1" dirty="0">
                          <a:solidFill>
                            <a:srgbClr val="00B050"/>
                          </a:solidFill>
                          <a:latin typeface="+mj-ea"/>
                          <a:ea typeface="+mj-ea"/>
                        </a:rPr>
                        <a:t>119,630</a:t>
                      </a:r>
                    </a:p>
                  </a:txBody>
                  <a:tcPr marL="121922" marR="121922" marT="45722" marB="45722" anchor="ctr">
                    <a:noFill/>
                  </a:tcPr>
                </a:tc>
                <a:tc>
                  <a:txBody>
                    <a:bodyPr/>
                    <a:lstStyle/>
                    <a:p>
                      <a:pPr algn="ctr"/>
                      <a:r>
                        <a:rPr kumimoji="1" lang="en-US" altLang="ja-JP" sz="2400" b="1" dirty="0">
                          <a:solidFill>
                            <a:srgbClr val="FF5050"/>
                          </a:solidFill>
                          <a:latin typeface="+mj-ea"/>
                          <a:ea typeface="+mj-ea"/>
                        </a:rPr>
                        <a:t>6,080</a:t>
                      </a:r>
                      <a:endParaRPr kumimoji="1" lang="ja-JP" altLang="en-US" sz="2400" b="1" dirty="0">
                        <a:solidFill>
                          <a:srgbClr val="FF5050"/>
                        </a:solidFill>
                        <a:latin typeface="+mj-ea"/>
                        <a:ea typeface="+mj-ea"/>
                      </a:endParaRPr>
                    </a:p>
                  </a:txBody>
                  <a:tcPr marL="121922" marR="121922" marT="45722" marB="45722" anchor="ctr">
                    <a:noFill/>
                  </a:tcPr>
                </a:tc>
                <a:tc>
                  <a:txBody>
                    <a:bodyPr/>
                    <a:lstStyle/>
                    <a:p>
                      <a:pPr algn="ctr"/>
                      <a:r>
                        <a:rPr kumimoji="1" lang="en-US" altLang="ja-JP" sz="2400" b="1" dirty="0">
                          <a:solidFill>
                            <a:schemeClr val="bg2">
                              <a:lumMod val="25000"/>
                            </a:schemeClr>
                          </a:solidFill>
                          <a:latin typeface="+mj-ea"/>
                          <a:ea typeface="+mj-ea"/>
                        </a:rPr>
                        <a:t>5,019</a:t>
                      </a:r>
                      <a:endParaRPr kumimoji="1" lang="ja-JP" altLang="en-US" sz="2400" b="1" dirty="0">
                        <a:solidFill>
                          <a:schemeClr val="bg2">
                            <a:lumMod val="25000"/>
                          </a:schemeClr>
                        </a:solidFill>
                        <a:latin typeface="+mj-ea"/>
                        <a:ea typeface="+mj-ea"/>
                      </a:endParaRPr>
                    </a:p>
                  </a:txBody>
                  <a:tcPr marL="121922" marR="121922" marT="45722" marB="45722" anchor="ctr">
                    <a:noFill/>
                  </a:tcPr>
                </a:tc>
                <a:extLst>
                  <a:ext uri="{0D108BD9-81ED-4DB2-BD59-A6C34878D82A}">
                    <a16:rowId xmlns:a16="http://schemas.microsoft.com/office/drawing/2014/main" val="10001"/>
                  </a:ext>
                </a:extLst>
              </a:tr>
              <a:tr h="1067036">
                <a:tc>
                  <a:txBody>
                    <a:bodyPr/>
                    <a:lstStyle/>
                    <a:p>
                      <a:pPr algn="ctr"/>
                      <a:r>
                        <a:rPr kumimoji="1" lang="en-US" altLang="ja-JP" sz="2000" b="1" dirty="0">
                          <a:solidFill>
                            <a:srgbClr val="000D14"/>
                          </a:solidFill>
                          <a:latin typeface="+mj-ea"/>
                          <a:ea typeface="+mj-ea"/>
                        </a:rPr>
                        <a:t>2010</a:t>
                      </a:r>
                      <a:r>
                        <a:rPr kumimoji="1" lang="ja-JP" altLang="en-US" sz="2000" b="1" dirty="0">
                          <a:solidFill>
                            <a:srgbClr val="000D14"/>
                          </a:solidFill>
                          <a:latin typeface="+mj-ea"/>
                          <a:ea typeface="+mj-ea"/>
                        </a:rPr>
                        <a:t>年</a:t>
                      </a:r>
                      <a:endParaRPr kumimoji="1" lang="en-US" altLang="ja-JP" sz="2000" b="1" dirty="0">
                        <a:solidFill>
                          <a:srgbClr val="000D14"/>
                        </a:solidFill>
                        <a:latin typeface="+mj-ea"/>
                        <a:ea typeface="+mj-ea"/>
                      </a:endParaRPr>
                    </a:p>
                    <a:p>
                      <a:pPr algn="ctr"/>
                      <a:r>
                        <a:rPr kumimoji="1" lang="en-US" altLang="ja-JP" sz="2000" b="1" kern="1200" dirty="0">
                          <a:solidFill>
                            <a:srgbClr val="000D14"/>
                          </a:solidFill>
                          <a:latin typeface="+mj-ea"/>
                          <a:ea typeface="+mn-ea"/>
                          <a:cs typeface="+mn-cs"/>
                        </a:rPr>
                        <a:t>6</a:t>
                      </a:r>
                      <a:r>
                        <a:rPr kumimoji="1" lang="ja-JP" altLang="en-US" sz="2000" b="1" kern="1200" dirty="0">
                          <a:solidFill>
                            <a:srgbClr val="000D14"/>
                          </a:solidFill>
                          <a:latin typeface="+mj-ea"/>
                          <a:ea typeface="+mn-ea"/>
                          <a:cs typeface="+mn-cs"/>
                        </a:rPr>
                        <a:t>月（世界）</a:t>
                      </a:r>
                      <a:endParaRPr kumimoji="1" lang="en-US" altLang="ja-JP" sz="2000" b="1" kern="1200" dirty="0">
                        <a:solidFill>
                          <a:srgbClr val="000D14"/>
                        </a:solidFill>
                        <a:latin typeface="+mj-ea"/>
                        <a:ea typeface="+mn-ea"/>
                        <a:cs typeface="+mn-cs"/>
                      </a:endParaRPr>
                    </a:p>
                    <a:p>
                      <a:pPr algn="ctr"/>
                      <a:r>
                        <a:rPr kumimoji="1" lang="en-US" altLang="ja-JP" sz="2000" b="1" kern="1200" dirty="0">
                          <a:solidFill>
                            <a:srgbClr val="000D14"/>
                          </a:solidFill>
                          <a:latin typeface="+mj-ea"/>
                          <a:ea typeface="+mn-ea"/>
                          <a:cs typeface="+mn-cs"/>
                        </a:rPr>
                        <a:t>7</a:t>
                      </a:r>
                      <a:r>
                        <a:rPr kumimoji="1" lang="ja-JP" altLang="en-US" sz="2000" b="1" kern="1200" dirty="0">
                          <a:solidFill>
                            <a:srgbClr val="000D14"/>
                          </a:solidFill>
                          <a:latin typeface="+mj-ea"/>
                          <a:ea typeface="+mn-ea"/>
                          <a:cs typeface="+mn-cs"/>
                        </a:rPr>
                        <a:t>月（日本）</a:t>
                      </a:r>
                      <a:endParaRPr kumimoji="1" lang="ja-JP" altLang="en-US" sz="2000" b="1" dirty="0">
                        <a:solidFill>
                          <a:srgbClr val="000D14"/>
                        </a:solidFill>
                        <a:latin typeface="+mj-ea"/>
                        <a:ea typeface="+mj-ea"/>
                      </a:endParaRPr>
                    </a:p>
                  </a:txBody>
                  <a:tcPr marL="121922" marR="121922" marT="45722" marB="45722" anchor="ctr">
                    <a:noFill/>
                  </a:tcPr>
                </a:tc>
                <a:tc>
                  <a:txBody>
                    <a:bodyPr/>
                    <a:lstStyle/>
                    <a:p>
                      <a:pPr algn="ctr"/>
                      <a:r>
                        <a:rPr kumimoji="1" lang="en-US" altLang="ja-JP" sz="2400" b="1" dirty="0">
                          <a:solidFill>
                            <a:srgbClr val="0070C0"/>
                          </a:solidFill>
                          <a:latin typeface="+mj-ea"/>
                          <a:ea typeface="+mj-ea"/>
                        </a:rPr>
                        <a:t>1</a:t>
                      </a:r>
                      <a:r>
                        <a:rPr kumimoji="1" lang="en-US" altLang="ja-JP" sz="2400" b="1" kern="1200" dirty="0">
                          <a:solidFill>
                            <a:srgbClr val="0070C0"/>
                          </a:solidFill>
                          <a:latin typeface="+mj-ea"/>
                          <a:ea typeface="+mn-ea"/>
                          <a:cs typeface="+mn-cs"/>
                        </a:rPr>
                        <a:t>,</a:t>
                      </a:r>
                      <a:r>
                        <a:rPr kumimoji="1" lang="en-US" altLang="ja-JP" sz="2400" b="1" dirty="0">
                          <a:solidFill>
                            <a:srgbClr val="0070C0"/>
                          </a:solidFill>
                          <a:latin typeface="+mj-ea"/>
                          <a:ea typeface="+mj-ea"/>
                        </a:rPr>
                        <a:t>227</a:t>
                      </a:r>
                      <a:r>
                        <a:rPr kumimoji="1" lang="en-US" altLang="ja-JP" sz="2400" b="1" kern="1200" dirty="0">
                          <a:solidFill>
                            <a:srgbClr val="0070C0"/>
                          </a:solidFill>
                          <a:latin typeface="+mj-ea"/>
                          <a:ea typeface="+mn-ea"/>
                          <a:cs typeface="+mn-cs"/>
                        </a:rPr>
                        <a:t>,</a:t>
                      </a:r>
                      <a:r>
                        <a:rPr kumimoji="1" lang="en-US" altLang="ja-JP" sz="2400" b="1" dirty="0">
                          <a:solidFill>
                            <a:srgbClr val="0070C0"/>
                          </a:solidFill>
                          <a:latin typeface="+mj-ea"/>
                          <a:ea typeface="+mj-ea"/>
                        </a:rPr>
                        <a:t>563</a:t>
                      </a:r>
                      <a:endParaRPr kumimoji="1" lang="ja-JP" altLang="en-US" sz="2400" b="1" dirty="0">
                        <a:solidFill>
                          <a:srgbClr val="0070C0"/>
                        </a:solidFill>
                        <a:latin typeface="+mj-ea"/>
                        <a:ea typeface="+mj-ea"/>
                      </a:endParaRPr>
                    </a:p>
                  </a:txBody>
                  <a:tcPr marL="121922" marR="121922" marT="45722" marB="45722" anchor="ctr">
                    <a:noFill/>
                  </a:tcPr>
                </a:tc>
                <a:tc>
                  <a:txBody>
                    <a:bodyPr/>
                    <a:lstStyle/>
                    <a:p>
                      <a:pPr algn="ctr"/>
                      <a:r>
                        <a:rPr kumimoji="1" lang="en-US" altLang="ja-JP" sz="2400" b="1" kern="1200" dirty="0">
                          <a:solidFill>
                            <a:srgbClr val="00B050"/>
                          </a:solidFill>
                          <a:latin typeface="+mj-ea"/>
                          <a:ea typeface="+mn-ea"/>
                          <a:cs typeface="+mn-cs"/>
                        </a:rPr>
                        <a:t>90,519</a:t>
                      </a:r>
                      <a:endParaRPr kumimoji="1" lang="ja-JP" altLang="en-US" sz="2400" b="1" dirty="0">
                        <a:solidFill>
                          <a:srgbClr val="00B050"/>
                        </a:solidFill>
                        <a:latin typeface="+mj-ea"/>
                        <a:ea typeface="+mj-ea"/>
                      </a:endParaRPr>
                    </a:p>
                  </a:txBody>
                  <a:tcPr marL="121922" marR="121922" marT="45722" marB="45722" anchor="ctr">
                    <a:noFill/>
                  </a:tcPr>
                </a:tc>
                <a:tc>
                  <a:txBody>
                    <a:bodyPr/>
                    <a:lstStyle/>
                    <a:p>
                      <a:pPr algn="ctr"/>
                      <a:r>
                        <a:rPr kumimoji="1" lang="en-US" altLang="ja-JP" sz="2400" b="1" dirty="0">
                          <a:solidFill>
                            <a:srgbClr val="FF5050"/>
                          </a:solidFill>
                          <a:latin typeface="+mj-ea"/>
                          <a:ea typeface="+mj-ea"/>
                        </a:rPr>
                        <a:t>4,708</a:t>
                      </a:r>
                      <a:endParaRPr kumimoji="1" lang="ja-JP" altLang="en-US" sz="2400" b="1" dirty="0">
                        <a:solidFill>
                          <a:srgbClr val="FF5050"/>
                        </a:solidFill>
                        <a:latin typeface="+mj-ea"/>
                        <a:ea typeface="+mj-ea"/>
                      </a:endParaRPr>
                    </a:p>
                  </a:txBody>
                  <a:tcPr marL="121922" marR="121922" marT="45722" marB="45722" anchor="ctr">
                    <a:noFill/>
                  </a:tcPr>
                </a:tc>
                <a:tc>
                  <a:txBody>
                    <a:bodyPr/>
                    <a:lstStyle/>
                    <a:p>
                      <a:pPr algn="ctr"/>
                      <a:r>
                        <a:rPr kumimoji="1" lang="en-US" altLang="ja-JP" sz="2400" b="1" dirty="0">
                          <a:solidFill>
                            <a:schemeClr val="bg2">
                              <a:lumMod val="25000"/>
                            </a:schemeClr>
                          </a:solidFill>
                          <a:latin typeface="+mj-ea"/>
                          <a:ea typeface="+mj-ea"/>
                        </a:rPr>
                        <a:t>3,805</a:t>
                      </a:r>
                      <a:endParaRPr kumimoji="1" lang="ja-JP" altLang="en-US" sz="2400" b="1" dirty="0">
                        <a:solidFill>
                          <a:schemeClr val="bg2">
                            <a:lumMod val="25000"/>
                          </a:schemeClr>
                        </a:solidFill>
                        <a:latin typeface="+mj-ea"/>
                        <a:ea typeface="+mj-ea"/>
                      </a:endParaRPr>
                    </a:p>
                  </a:txBody>
                  <a:tcPr marL="121922" marR="121922" marT="45722" marB="45722" anchor="ctr">
                    <a:noFill/>
                  </a:tcPr>
                </a:tc>
                <a:extLst>
                  <a:ext uri="{0D108BD9-81ED-4DB2-BD59-A6C34878D82A}">
                    <a16:rowId xmlns:a16="http://schemas.microsoft.com/office/drawing/2014/main" val="10002"/>
                  </a:ext>
                </a:extLst>
              </a:tr>
              <a:tr h="1067036">
                <a:tc>
                  <a:txBody>
                    <a:bodyPr/>
                    <a:lstStyle/>
                    <a:p>
                      <a:pPr algn="ctr"/>
                      <a:r>
                        <a:rPr kumimoji="1" lang="en-US" altLang="ja-JP" sz="2000" b="1" dirty="0">
                          <a:solidFill>
                            <a:srgbClr val="000D14"/>
                          </a:solidFill>
                          <a:latin typeface="+mj-ea"/>
                          <a:ea typeface="+mj-ea"/>
                        </a:rPr>
                        <a:t>2015</a:t>
                      </a:r>
                      <a:r>
                        <a:rPr kumimoji="1" lang="ja-JP" altLang="en-US" sz="2000" b="1" dirty="0">
                          <a:solidFill>
                            <a:srgbClr val="000D14"/>
                          </a:solidFill>
                          <a:latin typeface="+mj-ea"/>
                          <a:ea typeface="+mj-ea"/>
                        </a:rPr>
                        <a:t>年</a:t>
                      </a:r>
                      <a:endParaRPr kumimoji="1" lang="en-US" altLang="ja-JP" sz="2000" b="1" dirty="0">
                        <a:solidFill>
                          <a:srgbClr val="000D14"/>
                        </a:solidFill>
                        <a:latin typeface="+mj-ea"/>
                        <a:ea typeface="+mj-ea"/>
                      </a:endParaRPr>
                    </a:p>
                    <a:p>
                      <a:pPr algn="ctr"/>
                      <a:r>
                        <a:rPr kumimoji="1" lang="en-US" altLang="ja-JP" sz="2000" b="1" kern="1200" dirty="0">
                          <a:solidFill>
                            <a:srgbClr val="000D14"/>
                          </a:solidFill>
                          <a:latin typeface="+mj-ea"/>
                          <a:ea typeface="+mn-ea"/>
                          <a:cs typeface="+mn-cs"/>
                        </a:rPr>
                        <a:t>6</a:t>
                      </a:r>
                      <a:r>
                        <a:rPr kumimoji="1" lang="ja-JP" altLang="en-US" sz="2000" b="1" kern="1200" dirty="0">
                          <a:solidFill>
                            <a:srgbClr val="000D14"/>
                          </a:solidFill>
                          <a:latin typeface="+mj-ea"/>
                          <a:ea typeface="+mn-ea"/>
                          <a:cs typeface="+mn-cs"/>
                        </a:rPr>
                        <a:t>月（世界）</a:t>
                      </a:r>
                      <a:endParaRPr kumimoji="1" lang="en-US" altLang="ja-JP" sz="2000" b="1" kern="1200" dirty="0">
                        <a:solidFill>
                          <a:srgbClr val="000D14"/>
                        </a:solidFill>
                        <a:latin typeface="+mj-ea"/>
                        <a:ea typeface="+mn-ea"/>
                        <a:cs typeface="+mn-cs"/>
                      </a:endParaRPr>
                    </a:p>
                    <a:p>
                      <a:pPr algn="ctr"/>
                      <a:r>
                        <a:rPr kumimoji="1" lang="en-US" altLang="ja-JP" sz="2000" b="1" kern="1200" dirty="0">
                          <a:solidFill>
                            <a:srgbClr val="000D14"/>
                          </a:solidFill>
                          <a:latin typeface="+mj-ea"/>
                          <a:ea typeface="+mn-ea"/>
                          <a:cs typeface="+mn-cs"/>
                        </a:rPr>
                        <a:t>7</a:t>
                      </a:r>
                      <a:r>
                        <a:rPr kumimoji="1" lang="ja-JP" altLang="en-US" sz="2000" b="1" kern="1200" dirty="0">
                          <a:solidFill>
                            <a:srgbClr val="000D14"/>
                          </a:solidFill>
                          <a:latin typeface="+mj-ea"/>
                          <a:ea typeface="+mn-ea"/>
                          <a:cs typeface="+mn-cs"/>
                        </a:rPr>
                        <a:t>月（日本）</a:t>
                      </a:r>
                      <a:endParaRPr kumimoji="1" lang="ja-JP" altLang="en-US" sz="2000" b="1" dirty="0">
                        <a:solidFill>
                          <a:srgbClr val="000D14"/>
                        </a:solidFill>
                        <a:latin typeface="+mj-ea"/>
                        <a:ea typeface="+mj-ea"/>
                      </a:endParaRPr>
                    </a:p>
                  </a:txBody>
                  <a:tcPr marL="121922" marR="121922" marT="45722" marB="45722" anchor="ctr">
                    <a:noFill/>
                  </a:tcPr>
                </a:tc>
                <a:tc>
                  <a:txBody>
                    <a:bodyPr/>
                    <a:lstStyle/>
                    <a:p>
                      <a:pPr algn="ctr"/>
                      <a:r>
                        <a:rPr kumimoji="1" lang="en-US" altLang="ja-JP" sz="2400" b="1" dirty="0">
                          <a:solidFill>
                            <a:srgbClr val="0070C0"/>
                          </a:solidFill>
                          <a:latin typeface="+mj-ea"/>
                          <a:ea typeface="+mj-ea"/>
                        </a:rPr>
                        <a:t>1</a:t>
                      </a:r>
                      <a:r>
                        <a:rPr kumimoji="1" lang="en-US" altLang="ja-JP" sz="2400" b="1" kern="1200" dirty="0">
                          <a:solidFill>
                            <a:srgbClr val="0070C0"/>
                          </a:solidFill>
                          <a:latin typeface="+mj-ea"/>
                          <a:ea typeface="+mn-ea"/>
                          <a:cs typeface="+mn-cs"/>
                        </a:rPr>
                        <a:t>,</a:t>
                      </a:r>
                      <a:r>
                        <a:rPr kumimoji="1" lang="en-US" altLang="ja-JP" sz="2400" b="1" dirty="0">
                          <a:solidFill>
                            <a:srgbClr val="0070C0"/>
                          </a:solidFill>
                          <a:latin typeface="+mj-ea"/>
                          <a:ea typeface="+mj-ea"/>
                        </a:rPr>
                        <a:t>235</a:t>
                      </a:r>
                      <a:r>
                        <a:rPr kumimoji="1" lang="en-US" altLang="ja-JP" sz="2400" b="1" kern="1200" dirty="0">
                          <a:solidFill>
                            <a:srgbClr val="0070C0"/>
                          </a:solidFill>
                          <a:latin typeface="+mj-ea"/>
                          <a:ea typeface="+mn-ea"/>
                          <a:cs typeface="+mn-cs"/>
                        </a:rPr>
                        <a:t>,</a:t>
                      </a:r>
                      <a:r>
                        <a:rPr kumimoji="1" lang="en-US" altLang="ja-JP" sz="2400" b="1" dirty="0">
                          <a:solidFill>
                            <a:srgbClr val="0070C0"/>
                          </a:solidFill>
                          <a:latin typeface="+mj-ea"/>
                          <a:ea typeface="+mj-ea"/>
                        </a:rPr>
                        <a:t>536</a:t>
                      </a:r>
                      <a:endParaRPr kumimoji="1" lang="ja-JP" altLang="en-US" sz="2400" b="1" dirty="0">
                        <a:solidFill>
                          <a:srgbClr val="0070C0"/>
                        </a:solidFill>
                        <a:latin typeface="+mj-ea"/>
                        <a:ea typeface="+mj-ea"/>
                      </a:endParaRPr>
                    </a:p>
                  </a:txBody>
                  <a:tcPr marL="121922" marR="121922" marT="45722" marB="45722"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2400" b="1" kern="1200" dirty="0">
                          <a:solidFill>
                            <a:srgbClr val="00B050"/>
                          </a:solidFill>
                          <a:latin typeface="+mj-ea"/>
                          <a:ea typeface="+mn-ea"/>
                          <a:cs typeface="+mn-cs"/>
                        </a:rPr>
                        <a:t>88,036</a:t>
                      </a:r>
                      <a:endParaRPr kumimoji="1" lang="ja-JP" altLang="en-US" sz="2400" b="1" kern="1200" dirty="0">
                        <a:solidFill>
                          <a:srgbClr val="00B050"/>
                        </a:solidFill>
                        <a:latin typeface="+mj-ea"/>
                        <a:ea typeface="+mn-ea"/>
                        <a:cs typeface="+mn-cs"/>
                      </a:endParaRPr>
                    </a:p>
                  </a:txBody>
                  <a:tcPr marL="121922" marR="121922" marT="45722" marB="45722" anchor="ctr">
                    <a:noFill/>
                  </a:tcPr>
                </a:tc>
                <a:tc>
                  <a:txBody>
                    <a:bodyPr/>
                    <a:lstStyle/>
                    <a:p>
                      <a:pPr algn="ctr"/>
                      <a:r>
                        <a:rPr kumimoji="1" lang="en-US" altLang="ja-JP" sz="2400" b="1" dirty="0">
                          <a:solidFill>
                            <a:srgbClr val="FF5050"/>
                          </a:solidFill>
                          <a:latin typeface="+mj-ea"/>
                          <a:ea typeface="+mj-ea"/>
                        </a:rPr>
                        <a:t>4,638</a:t>
                      </a:r>
                      <a:endParaRPr kumimoji="1" lang="ja-JP" altLang="en-US" sz="2400" b="1" dirty="0">
                        <a:solidFill>
                          <a:srgbClr val="FF5050"/>
                        </a:solidFill>
                        <a:latin typeface="+mj-ea"/>
                        <a:ea typeface="+mj-ea"/>
                      </a:endParaRPr>
                    </a:p>
                  </a:txBody>
                  <a:tcPr marL="121922" marR="121922" marT="45722" marB="45722" anchor="ctr">
                    <a:noFill/>
                  </a:tcPr>
                </a:tc>
                <a:tc>
                  <a:txBody>
                    <a:bodyPr/>
                    <a:lstStyle/>
                    <a:p>
                      <a:pPr algn="ctr"/>
                      <a:r>
                        <a:rPr kumimoji="1" lang="en-US" altLang="ja-JP" sz="2400" b="1" dirty="0">
                          <a:solidFill>
                            <a:schemeClr val="bg2">
                              <a:lumMod val="25000"/>
                            </a:schemeClr>
                          </a:solidFill>
                          <a:latin typeface="+mj-ea"/>
                          <a:ea typeface="+mj-ea"/>
                        </a:rPr>
                        <a:t>3,598</a:t>
                      </a:r>
                      <a:endParaRPr kumimoji="1" lang="ja-JP" altLang="en-US" sz="2400" b="1" dirty="0">
                        <a:solidFill>
                          <a:schemeClr val="bg2">
                            <a:lumMod val="25000"/>
                          </a:schemeClr>
                        </a:solidFill>
                        <a:latin typeface="+mj-ea"/>
                        <a:ea typeface="+mj-ea"/>
                      </a:endParaRPr>
                    </a:p>
                  </a:txBody>
                  <a:tcPr marL="121922" marR="121922" marT="45722" marB="45722" anchor="ctr">
                    <a:noFill/>
                  </a:tcPr>
                </a:tc>
                <a:extLst>
                  <a:ext uri="{0D108BD9-81ED-4DB2-BD59-A6C34878D82A}">
                    <a16:rowId xmlns:a16="http://schemas.microsoft.com/office/drawing/2014/main" val="10003"/>
                  </a:ext>
                </a:extLst>
              </a:tr>
              <a:tr h="1067036">
                <a:tc>
                  <a:txBody>
                    <a:bodyPr/>
                    <a:lstStyle/>
                    <a:p>
                      <a:pPr algn="ctr"/>
                      <a:r>
                        <a:rPr kumimoji="1" lang="en-US" altLang="ja-JP" sz="2000" b="1" dirty="0">
                          <a:solidFill>
                            <a:srgbClr val="000D14"/>
                          </a:solidFill>
                          <a:latin typeface="+mj-ea"/>
                          <a:ea typeface="+mj-ea"/>
                        </a:rPr>
                        <a:t>2019</a:t>
                      </a:r>
                      <a:r>
                        <a:rPr kumimoji="1" lang="ja-JP" altLang="en-US" sz="2000" b="1" dirty="0">
                          <a:solidFill>
                            <a:srgbClr val="000D14"/>
                          </a:solidFill>
                          <a:latin typeface="+mj-ea"/>
                          <a:ea typeface="+mj-ea"/>
                        </a:rPr>
                        <a:t>年</a:t>
                      </a:r>
                      <a:endParaRPr kumimoji="1" lang="en-US" altLang="ja-JP" sz="2000" b="1" dirty="0">
                        <a:solidFill>
                          <a:srgbClr val="000D14"/>
                        </a:solidFill>
                        <a:latin typeface="+mj-ea"/>
                        <a:ea typeface="+mj-ea"/>
                      </a:endParaRPr>
                    </a:p>
                    <a:p>
                      <a:pPr algn="ctr"/>
                      <a:r>
                        <a:rPr kumimoji="1" lang="en-US" altLang="ja-JP" sz="2000" b="1" kern="1200" dirty="0">
                          <a:solidFill>
                            <a:srgbClr val="000D14"/>
                          </a:solidFill>
                          <a:latin typeface="+mj-ea"/>
                          <a:ea typeface="+mn-ea"/>
                          <a:cs typeface="+mn-cs"/>
                        </a:rPr>
                        <a:t>6</a:t>
                      </a:r>
                      <a:r>
                        <a:rPr kumimoji="1" lang="ja-JP" altLang="en-US" sz="2000" b="1" kern="1200" dirty="0">
                          <a:solidFill>
                            <a:srgbClr val="000D14"/>
                          </a:solidFill>
                          <a:latin typeface="+mj-ea"/>
                          <a:ea typeface="+mn-ea"/>
                          <a:cs typeface="+mn-cs"/>
                        </a:rPr>
                        <a:t>月（世界）</a:t>
                      </a:r>
                      <a:endParaRPr kumimoji="1" lang="en-US" altLang="ja-JP" sz="2000" b="1" kern="1200" dirty="0">
                        <a:solidFill>
                          <a:srgbClr val="000D14"/>
                        </a:solidFill>
                        <a:latin typeface="+mj-ea"/>
                        <a:ea typeface="+mn-ea"/>
                        <a:cs typeface="+mn-cs"/>
                      </a:endParaRPr>
                    </a:p>
                    <a:p>
                      <a:pPr algn="ctr"/>
                      <a:r>
                        <a:rPr kumimoji="1" lang="en-US" altLang="ja-JP" sz="2000" b="1" kern="1200" dirty="0">
                          <a:solidFill>
                            <a:srgbClr val="000D14"/>
                          </a:solidFill>
                          <a:latin typeface="+mj-ea"/>
                          <a:ea typeface="+mn-ea"/>
                          <a:cs typeface="+mn-cs"/>
                        </a:rPr>
                        <a:t>7</a:t>
                      </a:r>
                      <a:r>
                        <a:rPr kumimoji="1" lang="ja-JP" altLang="en-US" sz="2000" b="1" kern="1200" dirty="0">
                          <a:solidFill>
                            <a:srgbClr val="000D14"/>
                          </a:solidFill>
                          <a:latin typeface="+mj-ea"/>
                          <a:ea typeface="+mn-ea"/>
                          <a:cs typeface="+mn-cs"/>
                        </a:rPr>
                        <a:t>月（日本）</a:t>
                      </a:r>
                      <a:endParaRPr kumimoji="1" lang="ja-JP" altLang="en-US" sz="2000" b="1" dirty="0">
                        <a:solidFill>
                          <a:srgbClr val="000D14"/>
                        </a:solidFill>
                        <a:latin typeface="+mj-ea"/>
                        <a:ea typeface="+mj-ea"/>
                      </a:endParaRPr>
                    </a:p>
                  </a:txBody>
                  <a:tcPr marL="121922" marR="121922" marT="45722" marB="45722" anchor="ctr">
                    <a:noFill/>
                  </a:tcPr>
                </a:tc>
                <a:tc>
                  <a:txBody>
                    <a:bodyPr/>
                    <a:lstStyle/>
                    <a:p>
                      <a:pPr algn="ctr"/>
                      <a:r>
                        <a:rPr kumimoji="1" lang="en-US" altLang="ja-JP" sz="2400" b="1" dirty="0">
                          <a:solidFill>
                            <a:srgbClr val="0070C0"/>
                          </a:solidFill>
                          <a:latin typeface="+mj-ea"/>
                          <a:ea typeface="+mj-ea"/>
                        </a:rPr>
                        <a:t>1,213,894</a:t>
                      </a:r>
                      <a:endParaRPr kumimoji="1" lang="ja-JP" altLang="en-US" sz="2400" b="1" dirty="0">
                        <a:solidFill>
                          <a:srgbClr val="0070C0"/>
                        </a:solidFill>
                        <a:latin typeface="+mj-ea"/>
                        <a:ea typeface="+mj-ea"/>
                      </a:endParaRPr>
                    </a:p>
                  </a:txBody>
                  <a:tcPr marL="121922" marR="121922" marT="45722" marB="45722" anchor="ctr">
                    <a:noFill/>
                  </a:tcPr>
                </a:tc>
                <a:tc>
                  <a:txBody>
                    <a:bodyPr/>
                    <a:lstStyle/>
                    <a:p>
                      <a:pPr algn="ctr"/>
                      <a:r>
                        <a:rPr kumimoji="1" lang="en-US" altLang="ja-JP" sz="2400" b="1" dirty="0">
                          <a:solidFill>
                            <a:srgbClr val="00B050"/>
                          </a:solidFill>
                          <a:latin typeface="+mj-ea"/>
                          <a:ea typeface="+mj-ea"/>
                        </a:rPr>
                        <a:t>89,851</a:t>
                      </a:r>
                      <a:endParaRPr kumimoji="1" lang="ja-JP" altLang="en-US" sz="2400" b="1" dirty="0">
                        <a:solidFill>
                          <a:srgbClr val="00B050"/>
                        </a:solidFill>
                        <a:latin typeface="+mj-ea"/>
                        <a:ea typeface="+mj-ea"/>
                      </a:endParaRPr>
                    </a:p>
                  </a:txBody>
                  <a:tcPr marL="121922" marR="121922" marT="45722" marB="45722" anchor="ctr">
                    <a:noFill/>
                  </a:tcPr>
                </a:tc>
                <a:tc>
                  <a:txBody>
                    <a:bodyPr/>
                    <a:lstStyle/>
                    <a:p>
                      <a:pPr algn="ctr"/>
                      <a:r>
                        <a:rPr kumimoji="1" lang="en-US" altLang="ja-JP" sz="2400" b="1" dirty="0">
                          <a:solidFill>
                            <a:srgbClr val="FF5050"/>
                          </a:solidFill>
                          <a:latin typeface="+mj-ea"/>
                          <a:ea typeface="+mj-ea"/>
                        </a:rPr>
                        <a:t>4,645</a:t>
                      </a:r>
                    </a:p>
                  </a:txBody>
                  <a:tcPr marL="121922" marR="121922" marT="45722" marB="45722" anchor="ctr">
                    <a:noFill/>
                  </a:tcPr>
                </a:tc>
                <a:tc>
                  <a:txBody>
                    <a:bodyPr/>
                    <a:lstStyle/>
                    <a:p>
                      <a:pPr algn="ctr"/>
                      <a:r>
                        <a:rPr kumimoji="1" lang="en-US" altLang="ja-JP" sz="2400" b="1" dirty="0">
                          <a:solidFill>
                            <a:schemeClr val="bg2">
                              <a:lumMod val="25000"/>
                            </a:schemeClr>
                          </a:solidFill>
                          <a:latin typeface="+mj-ea"/>
                          <a:ea typeface="+mj-ea"/>
                        </a:rPr>
                        <a:t>3,658</a:t>
                      </a:r>
                    </a:p>
                  </a:txBody>
                  <a:tcPr marL="121922" marR="121922" marT="45722" marB="45722" anchor="c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9D29A527-3060-4AAA-AAEE-3AFE314EFE2B}"/>
              </a:ext>
            </a:extLst>
          </p:cNvPr>
          <p:cNvSpPr>
            <a:spLocks noGrp="1" noChangeArrowheads="1"/>
          </p:cNvSpPr>
          <p:nvPr>
            <p:ph type="title"/>
          </p:nvPr>
        </p:nvSpPr>
        <p:spPr bwMode="auto">
          <a:xfrm>
            <a:off x="508000" y="457200"/>
            <a:ext cx="11684000" cy="533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ormAutofit fontScale="90000"/>
          </a:bodyPr>
          <a:lstStyle/>
          <a:p>
            <a:pPr eaLnBrk="1" hangingPunct="1"/>
            <a:r>
              <a:rPr lang="ja-JP" altLang="en-US" sz="4000" b="1" dirty="0">
                <a:solidFill>
                  <a:srgbClr val="000000"/>
                </a:solidFill>
                <a:latin typeface="Arial Narrow" panose="020B0606020202030204" pitchFamily="34" charset="0"/>
              </a:rPr>
              <a:t>　　　女 性 会 員（</a:t>
            </a:r>
            <a:r>
              <a:rPr lang="en-US" altLang="ja-JP" sz="4000" b="1" dirty="0">
                <a:solidFill>
                  <a:srgbClr val="000000"/>
                </a:solidFill>
                <a:latin typeface="Arial Narrow" panose="020B0606020202030204" pitchFamily="34" charset="0"/>
              </a:rPr>
              <a:t>2019</a:t>
            </a:r>
            <a:r>
              <a:rPr lang="ja-JP" altLang="en-US" sz="4000" b="1" dirty="0">
                <a:solidFill>
                  <a:srgbClr val="000000"/>
                </a:solidFill>
                <a:latin typeface="Arial Narrow" panose="020B0606020202030204" pitchFamily="34" charset="0"/>
              </a:rPr>
              <a:t>年</a:t>
            </a:r>
            <a:r>
              <a:rPr lang="en-US" altLang="ja-JP" sz="4000" b="1" dirty="0">
                <a:solidFill>
                  <a:srgbClr val="000000"/>
                </a:solidFill>
                <a:latin typeface="Arial Narrow" panose="020B0606020202030204" pitchFamily="34" charset="0"/>
              </a:rPr>
              <a:t>2</a:t>
            </a:r>
            <a:r>
              <a:rPr lang="ja-JP" altLang="en-US" sz="4000" b="1" dirty="0">
                <a:solidFill>
                  <a:srgbClr val="000000"/>
                </a:solidFill>
                <a:latin typeface="Arial Narrow" panose="020B0606020202030204" pitchFamily="34" charset="0"/>
              </a:rPr>
              <a:t>月</a:t>
            </a:r>
            <a:r>
              <a:rPr lang="en-US" altLang="ja-JP" sz="4000" b="1" dirty="0">
                <a:solidFill>
                  <a:srgbClr val="000000"/>
                </a:solidFill>
                <a:latin typeface="Arial Narrow" panose="020B0606020202030204" pitchFamily="34" charset="0"/>
              </a:rPr>
              <a:t>14</a:t>
            </a:r>
            <a:r>
              <a:rPr lang="ja-JP" altLang="en-US" sz="4000" b="1" dirty="0">
                <a:solidFill>
                  <a:srgbClr val="000000"/>
                </a:solidFill>
                <a:latin typeface="Arial Narrow" panose="020B0606020202030204" pitchFamily="34" charset="0"/>
              </a:rPr>
              <a:t>日現在）</a:t>
            </a:r>
          </a:p>
        </p:txBody>
      </p:sp>
      <p:sp>
        <p:nvSpPr>
          <p:cNvPr id="8" name="コンテンツ プレースホルダ 5">
            <a:extLst>
              <a:ext uri="{FF2B5EF4-FFF2-40B4-BE49-F238E27FC236}">
                <a16:creationId xmlns:a16="http://schemas.microsoft.com/office/drawing/2014/main" id="{AC8BC466-0363-4B77-8207-EBCEBFEE2A25}"/>
              </a:ext>
            </a:extLst>
          </p:cNvPr>
          <p:cNvSpPr>
            <a:spLocks noGrp="1"/>
          </p:cNvSpPr>
          <p:nvPr>
            <p:ph idx="1"/>
          </p:nvPr>
        </p:nvSpPr>
        <p:spPr>
          <a:xfrm>
            <a:off x="508000" y="1177924"/>
            <a:ext cx="11231563" cy="5333711"/>
          </a:xfrm>
          <a:ln w="25400">
            <a:noFill/>
            <a:miter lim="800000"/>
            <a:headEnd/>
            <a:tailEnd/>
          </a:ln>
        </p:spPr>
        <p:txBody>
          <a:bodyPr rtlCol="0">
            <a:normAutofit fontScale="25000" lnSpcReduction="20000"/>
          </a:bodyPr>
          <a:lstStyle/>
          <a:p>
            <a:pPr algn="ctr">
              <a:buFont typeface="Arial" pitchFamily="34" charset="0"/>
              <a:buNone/>
              <a:defRPr/>
            </a:pPr>
            <a:endParaRPr lang="en-US" altLang="ja-JP" sz="1000" b="1" dirty="0">
              <a:latin typeface="Georgia" pitchFamily="18" charset="0"/>
            </a:endParaRPr>
          </a:p>
          <a:p>
            <a:pPr algn="ctr">
              <a:buFont typeface="Arial" pitchFamily="34" charset="0"/>
              <a:buNone/>
              <a:defRPr/>
            </a:pPr>
            <a:endParaRPr lang="en-US" altLang="ja-JP" sz="1000" b="1" dirty="0">
              <a:latin typeface="Georgia" pitchFamily="18" charset="0"/>
            </a:endParaRPr>
          </a:p>
          <a:p>
            <a:pPr algn="ctr">
              <a:buFont typeface="Arial" pitchFamily="34" charset="0"/>
              <a:buNone/>
              <a:defRPr/>
            </a:pPr>
            <a:endParaRPr lang="en-US" altLang="ja-JP" sz="1000" b="1" dirty="0">
              <a:latin typeface="Georgia" pitchFamily="18" charset="0"/>
            </a:endParaRPr>
          </a:p>
          <a:p>
            <a:pPr>
              <a:lnSpc>
                <a:spcPct val="170000"/>
              </a:lnSpc>
              <a:buFont typeface="Arial" pitchFamily="34" charset="0"/>
              <a:buNone/>
              <a:defRPr/>
            </a:pPr>
            <a:r>
              <a:rPr lang="en-US" altLang="ja-JP" sz="9600" dirty="0"/>
              <a:t>	</a:t>
            </a:r>
            <a:r>
              <a:rPr lang="en-US" altLang="ja-JP" sz="19200" dirty="0"/>
              <a:t>	</a:t>
            </a:r>
            <a:r>
              <a:rPr lang="ja-JP" altLang="en-US" sz="19200" b="1" dirty="0">
                <a:solidFill>
                  <a:schemeClr val="tx2"/>
                </a:solidFill>
                <a:latin typeface="+mj-ea"/>
                <a:ea typeface="+mj-ea"/>
              </a:rPr>
              <a:t>世界平均</a:t>
            </a:r>
            <a:r>
              <a:rPr lang="ja-JP" altLang="en-US" sz="19200" b="1" dirty="0">
                <a:solidFill>
                  <a:schemeClr val="tx2"/>
                </a:solidFill>
              </a:rPr>
              <a:t>　　　　　</a:t>
            </a:r>
            <a:r>
              <a:rPr lang="en-US" altLang="ja-JP" sz="19200" b="1" dirty="0">
                <a:solidFill>
                  <a:schemeClr val="tx2"/>
                </a:solidFill>
              </a:rPr>
              <a:t>	 	</a:t>
            </a:r>
            <a:r>
              <a:rPr lang="ja-JP" altLang="en-US" sz="19200" b="1" dirty="0">
                <a:solidFill>
                  <a:schemeClr val="tx2"/>
                </a:solidFill>
              </a:rPr>
              <a:t>２２．７３</a:t>
            </a:r>
            <a:r>
              <a:rPr lang="ja-JP" altLang="en-US" sz="19200" b="1" dirty="0">
                <a:solidFill>
                  <a:schemeClr val="tx2"/>
                </a:solidFill>
                <a:latin typeface="+mj-ea"/>
              </a:rPr>
              <a:t> </a:t>
            </a:r>
            <a:r>
              <a:rPr lang="ja-JP" altLang="en-US" sz="19200" b="1" dirty="0">
                <a:solidFill>
                  <a:schemeClr val="tx2"/>
                </a:solidFill>
                <a:latin typeface="+mj-ea"/>
                <a:ea typeface="+mj-ea"/>
              </a:rPr>
              <a:t>％</a:t>
            </a:r>
            <a:endParaRPr lang="en-US" altLang="ja-JP" sz="19200" b="1" dirty="0">
              <a:solidFill>
                <a:schemeClr val="tx2"/>
              </a:solidFill>
              <a:latin typeface="+mj-ea"/>
              <a:ea typeface="+mj-ea"/>
            </a:endParaRPr>
          </a:p>
          <a:p>
            <a:pPr>
              <a:lnSpc>
                <a:spcPct val="170000"/>
              </a:lnSpc>
              <a:buFont typeface="Arial" pitchFamily="34" charset="0"/>
              <a:buNone/>
              <a:defRPr/>
            </a:pPr>
            <a:r>
              <a:rPr lang="en-US" altLang="ja-JP" sz="19200" b="1" dirty="0">
                <a:solidFill>
                  <a:schemeClr val="tx2"/>
                </a:solidFill>
                <a:latin typeface="+mj-ea"/>
                <a:ea typeface="+mj-ea"/>
              </a:rPr>
              <a:t>		</a:t>
            </a:r>
            <a:r>
              <a:rPr lang="ja-JP" altLang="en-US" sz="19200" b="1" dirty="0">
                <a:solidFill>
                  <a:schemeClr val="tx2"/>
                </a:solidFill>
                <a:latin typeface="+mj-ea"/>
                <a:ea typeface="+mj-ea"/>
              </a:rPr>
              <a:t>日本平均</a:t>
            </a:r>
            <a:r>
              <a:rPr lang="ja-JP" altLang="en-US" sz="19200" b="1" dirty="0">
                <a:solidFill>
                  <a:schemeClr val="tx2"/>
                </a:solidFill>
              </a:rPr>
              <a:t>　　　　　    </a:t>
            </a:r>
            <a:r>
              <a:rPr lang="en-US" altLang="ja-JP" sz="19200" b="1" dirty="0">
                <a:solidFill>
                  <a:schemeClr val="tx2"/>
                </a:solidFill>
              </a:rPr>
              <a:t>	</a:t>
            </a:r>
            <a:r>
              <a:rPr lang="ja-JP" altLang="en-US" sz="19200" b="1" dirty="0">
                <a:solidFill>
                  <a:schemeClr val="tx2"/>
                </a:solidFill>
              </a:rPr>
              <a:t>　６．７３ </a:t>
            </a:r>
            <a:r>
              <a:rPr lang="ja-JP" altLang="en-US" sz="19200" b="1" dirty="0">
                <a:solidFill>
                  <a:schemeClr val="tx2"/>
                </a:solidFill>
                <a:latin typeface="+mj-ea"/>
                <a:ea typeface="+mj-ea"/>
              </a:rPr>
              <a:t>％</a:t>
            </a:r>
            <a:endParaRPr lang="en-US" altLang="ja-JP" sz="19200" b="1" dirty="0">
              <a:solidFill>
                <a:schemeClr val="tx2"/>
              </a:solidFill>
              <a:latin typeface="+mj-ea"/>
              <a:ea typeface="+mj-ea"/>
            </a:endParaRPr>
          </a:p>
          <a:p>
            <a:pPr>
              <a:lnSpc>
                <a:spcPct val="170000"/>
              </a:lnSpc>
              <a:buFont typeface="Arial" pitchFamily="34" charset="0"/>
              <a:buNone/>
              <a:defRPr/>
            </a:pPr>
            <a:r>
              <a:rPr lang="en-US" altLang="ja-JP" sz="19200" b="1" dirty="0">
                <a:solidFill>
                  <a:schemeClr val="tx2"/>
                </a:solidFill>
                <a:latin typeface="+mj-ea"/>
                <a:ea typeface="+mj-ea"/>
              </a:rPr>
              <a:t>		</a:t>
            </a:r>
            <a:r>
              <a:rPr lang="ja-JP" altLang="en-US" sz="19200" b="1" dirty="0">
                <a:solidFill>
                  <a:srgbClr val="FF0000"/>
                </a:solidFill>
                <a:latin typeface="+mj-ea"/>
                <a:ea typeface="+mj-ea"/>
              </a:rPr>
              <a:t>２６５０地区</a:t>
            </a:r>
            <a:r>
              <a:rPr lang="ja-JP" altLang="en-US" sz="19200" b="1" dirty="0">
                <a:solidFill>
                  <a:schemeClr val="tx2"/>
                </a:solidFill>
              </a:rPr>
              <a:t>　</a:t>
            </a:r>
            <a:r>
              <a:rPr lang="ja-JP" altLang="en-US" sz="19200" b="1" dirty="0">
                <a:solidFill>
                  <a:schemeClr val="accent4">
                    <a:lumMod val="50000"/>
                  </a:schemeClr>
                </a:solidFill>
              </a:rPr>
              <a:t>     　　 </a:t>
            </a:r>
            <a:r>
              <a:rPr lang="en-US" altLang="ja-JP" sz="19200" b="1" dirty="0">
                <a:solidFill>
                  <a:schemeClr val="accent4">
                    <a:lumMod val="50000"/>
                  </a:schemeClr>
                </a:solidFill>
              </a:rPr>
              <a:t>	 </a:t>
            </a:r>
            <a:r>
              <a:rPr lang="ja-JP" altLang="en-US" sz="19200" b="1" dirty="0">
                <a:solidFill>
                  <a:srgbClr val="FF0000"/>
                </a:solidFill>
                <a:latin typeface="+mj-ea"/>
                <a:ea typeface="+mj-ea"/>
              </a:rPr>
              <a:t>５．１８</a:t>
            </a:r>
            <a:r>
              <a:rPr lang="en-US" altLang="ja-JP" sz="19200" b="1" dirty="0">
                <a:solidFill>
                  <a:srgbClr val="FF0000"/>
                </a:solidFill>
                <a:latin typeface="+mj-ea"/>
                <a:ea typeface="+mj-ea"/>
              </a:rPr>
              <a:t> </a:t>
            </a:r>
            <a:r>
              <a:rPr lang="ja-JP" altLang="en-US" sz="19200" b="1" dirty="0">
                <a:solidFill>
                  <a:srgbClr val="FF0000"/>
                </a:solidFill>
                <a:latin typeface="+mj-ea"/>
                <a:ea typeface="+mj-ea"/>
              </a:rPr>
              <a:t>％</a:t>
            </a:r>
            <a:endParaRPr lang="en-US" altLang="ja-JP" sz="19200" b="1" dirty="0">
              <a:solidFill>
                <a:srgbClr val="FF0000"/>
              </a:solidFill>
              <a:latin typeface="+mj-ea"/>
              <a:ea typeface="+mj-ea"/>
            </a:endParaRPr>
          </a:p>
          <a:p>
            <a:pPr>
              <a:lnSpc>
                <a:spcPct val="170000"/>
              </a:lnSpc>
              <a:buFont typeface="Arial" pitchFamily="34" charset="0"/>
              <a:buNone/>
              <a:defRPr/>
            </a:pPr>
            <a:r>
              <a:rPr lang="en-US" altLang="ja-JP" sz="19200" b="1" dirty="0">
                <a:solidFill>
                  <a:srgbClr val="FF0000"/>
                </a:solidFill>
                <a:latin typeface="+mj-ea"/>
                <a:ea typeface="+mj-ea"/>
              </a:rPr>
              <a:t>  </a:t>
            </a:r>
            <a:r>
              <a:rPr lang="ja-JP" altLang="en-US" sz="19200" b="1" dirty="0">
                <a:solidFill>
                  <a:schemeClr val="tx2">
                    <a:lumMod val="50000"/>
                  </a:schemeClr>
                </a:solidFill>
                <a:latin typeface="+mj-ea"/>
                <a:ea typeface="+mj-ea"/>
              </a:rPr>
              <a:t>２６６０地区</a:t>
            </a:r>
            <a:r>
              <a:rPr lang="ja-JP" altLang="en-US" sz="19200" b="1" dirty="0">
                <a:solidFill>
                  <a:schemeClr val="tx2">
                    <a:lumMod val="50000"/>
                  </a:schemeClr>
                </a:solidFill>
              </a:rPr>
              <a:t>　     　　 </a:t>
            </a:r>
            <a:r>
              <a:rPr lang="en-US" altLang="ja-JP" sz="19200" b="1" dirty="0">
                <a:solidFill>
                  <a:schemeClr val="tx2">
                    <a:lumMod val="50000"/>
                  </a:schemeClr>
                </a:solidFill>
              </a:rPr>
              <a:t>	 </a:t>
            </a:r>
            <a:r>
              <a:rPr lang="ja-JP" altLang="en-US" sz="19200" b="1" dirty="0">
                <a:solidFill>
                  <a:schemeClr val="tx2">
                    <a:lumMod val="50000"/>
                  </a:schemeClr>
                </a:solidFill>
                <a:latin typeface="+mj-ea"/>
              </a:rPr>
              <a:t>７．６５</a:t>
            </a:r>
            <a:r>
              <a:rPr lang="en-US" altLang="ja-JP" sz="19200" b="1" dirty="0">
                <a:solidFill>
                  <a:schemeClr val="tx2">
                    <a:lumMod val="50000"/>
                  </a:schemeClr>
                </a:solidFill>
                <a:latin typeface="+mj-ea"/>
              </a:rPr>
              <a:t> </a:t>
            </a:r>
            <a:r>
              <a:rPr lang="ja-JP" altLang="en-US" sz="19200" b="1" dirty="0">
                <a:solidFill>
                  <a:schemeClr val="tx2">
                    <a:lumMod val="50000"/>
                  </a:schemeClr>
                </a:solidFill>
                <a:latin typeface="+mj-ea"/>
              </a:rPr>
              <a:t>％</a:t>
            </a:r>
            <a:endParaRPr lang="en-US" altLang="ja-JP" sz="19200" b="1" dirty="0">
              <a:solidFill>
                <a:schemeClr val="tx2">
                  <a:lumMod val="50000"/>
                </a:schemeClr>
              </a:solidFill>
              <a:latin typeface="+mj-ea"/>
              <a:ea typeface="+mj-ea"/>
            </a:endParaRPr>
          </a:p>
          <a:p>
            <a:pPr>
              <a:buFont typeface="Arial" pitchFamily="34" charset="0"/>
              <a:buNone/>
              <a:defRPr/>
            </a:pPr>
            <a:r>
              <a:rPr lang="ja-JP" altLang="en-US" sz="19200" dirty="0"/>
              <a:t>　　　　　　　　　　　　</a:t>
            </a:r>
            <a:r>
              <a:rPr lang="ja-JP" altLang="en-US" sz="19200" b="1" dirty="0">
                <a:solidFill>
                  <a:srgbClr val="00CC99"/>
                </a:solidFill>
              </a:rPr>
              <a:t>　</a:t>
            </a:r>
            <a:endParaRPr lang="en-US" altLang="ja-JP" sz="19200" dirty="0">
              <a:solidFill>
                <a:srgbClr val="FF0000"/>
              </a:solidFill>
            </a:endParaRPr>
          </a:p>
          <a:p>
            <a:pPr>
              <a:buFont typeface="Arial" pitchFamily="34" charset="0"/>
              <a:buNone/>
              <a:defRPr/>
            </a:pPr>
            <a:r>
              <a:rPr lang="ja-JP" altLang="en-US" sz="9600" dirty="0">
                <a:solidFill>
                  <a:srgbClr val="FF0000"/>
                </a:solidFill>
              </a:rPr>
              <a:t>　</a:t>
            </a:r>
            <a:endParaRPr lang="en-US" altLang="ja-JP" sz="6400" dirty="0"/>
          </a:p>
          <a:p>
            <a:pPr>
              <a:buFont typeface="Arial" pitchFamily="34" charset="0"/>
              <a:buNone/>
              <a:defRPr/>
            </a:pPr>
            <a:r>
              <a:rPr lang="en-US" altLang="ja-JP" sz="9600" dirty="0">
                <a:solidFill>
                  <a:srgbClr val="002060"/>
                </a:solidFill>
              </a:rPr>
              <a:t>     </a:t>
            </a:r>
            <a:endParaRPr lang="en-US" altLang="ja-JP" sz="12800" b="1" dirty="0">
              <a:latin typeface="Georgia" pitchFamily="18" charset="0"/>
            </a:endParaRPr>
          </a:p>
        </p:txBody>
      </p:sp>
      <p:sp>
        <p:nvSpPr>
          <p:cNvPr id="2" name="スライド番号プレースホルダー 1">
            <a:extLst>
              <a:ext uri="{FF2B5EF4-FFF2-40B4-BE49-F238E27FC236}">
                <a16:creationId xmlns:a16="http://schemas.microsoft.com/office/drawing/2014/main" id="{E8C3BDA5-79F5-42AC-8399-79E946E75DAC}"/>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DC9A3772-73F8-45AB-BE5F-532610E4C63C}" type="slidenum">
              <a:rPr lang="ja-JP" altLang="en-US">
                <a:solidFill>
                  <a:srgbClr val="000D14"/>
                </a:solidFill>
              </a:rPr>
              <a:pPr eaLnBrk="1" hangingPunct="1"/>
              <a:t>6</a:t>
            </a:fld>
            <a:endParaRPr lang="ja-JP" altLang="en-US">
              <a:solidFill>
                <a:srgbClr val="000D14"/>
              </a:solidFill>
            </a:endParaRPr>
          </a:p>
        </p:txBody>
      </p:sp>
    </p:spTree>
    <p:extLst>
      <p:ext uri="{BB962C8B-B14F-4D97-AF65-F5344CB8AC3E}">
        <p14:creationId xmlns:p14="http://schemas.microsoft.com/office/powerpoint/2010/main" val="3821730582"/>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E30C998C-1AF2-4763-AFC7-97503C49E036}"/>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34173537-31E9-4D59-87E3-D85015B7AA0C}" type="slidenum">
              <a:rPr lang="ja-JP" altLang="en-US">
                <a:solidFill>
                  <a:srgbClr val="000D14"/>
                </a:solidFill>
              </a:rPr>
              <a:pPr eaLnBrk="1" hangingPunct="1"/>
              <a:t>7</a:t>
            </a:fld>
            <a:endParaRPr lang="ja-JP" altLang="en-US">
              <a:solidFill>
                <a:srgbClr val="000D14"/>
              </a:solidFill>
            </a:endParaRPr>
          </a:p>
        </p:txBody>
      </p:sp>
      <p:sp>
        <p:nvSpPr>
          <p:cNvPr id="5" name="Title 1">
            <a:extLst>
              <a:ext uri="{FF2B5EF4-FFF2-40B4-BE49-F238E27FC236}">
                <a16:creationId xmlns:a16="http://schemas.microsoft.com/office/drawing/2014/main" id="{F4AF4B54-2B08-4307-B2C8-E04AF7ECAE01}"/>
              </a:ext>
            </a:extLst>
          </p:cNvPr>
          <p:cNvSpPr txBox="1">
            <a:spLocks noChangeArrowheads="1"/>
          </p:cNvSpPr>
          <p:nvPr/>
        </p:nvSpPr>
        <p:spPr bwMode="auto">
          <a:xfrm>
            <a:off x="1580861" y="361950"/>
            <a:ext cx="7958138" cy="677863"/>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ormAutofit/>
          </a:bodyPr>
          <a:lstStyle>
            <a:lvl1pPr algn="l" defTabSz="457200" rtl="0" eaLnBrk="0" fontAlgn="base" hangingPunct="0">
              <a:spcBef>
                <a:spcPct val="0"/>
              </a:spcBef>
              <a:spcAft>
                <a:spcPct val="0"/>
              </a:spcAft>
              <a:defRPr kumimoji="1" sz="3600" kern="1200">
                <a:solidFill>
                  <a:schemeClr val="accent1"/>
                </a:solidFill>
                <a:latin typeface="+mj-lt"/>
                <a:ea typeface="+mj-ea"/>
                <a:cs typeface="メイリオ" pitchFamily="50" charset="-128"/>
              </a:defRPr>
            </a:lvl1pPr>
            <a:lvl2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2pPr>
            <a:lvl3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3pPr>
            <a:lvl4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4pPr>
            <a:lvl5pPr algn="l" defTabSz="457200" rtl="0" eaLnBrk="0" fontAlgn="base" hangingPunct="0">
              <a:spcBef>
                <a:spcPct val="0"/>
              </a:spcBef>
              <a:spcAft>
                <a:spcPct val="0"/>
              </a:spcAft>
              <a:defRPr kumimoji="1" sz="3600">
                <a:solidFill>
                  <a:schemeClr val="accent1"/>
                </a:solidFill>
                <a:latin typeface="Trebuchet MS" pitchFamily="34" charset="0"/>
                <a:ea typeface="メイリオ" pitchFamily="50" charset="-128"/>
                <a:cs typeface="メイリオ" pitchFamily="50" charset="-128"/>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eaLnBrk="1" fontAlgn="auto" hangingPunct="1">
              <a:spcAft>
                <a:spcPts val="0"/>
              </a:spcAft>
              <a:defRPr/>
            </a:pPr>
            <a:r>
              <a:rPr lang="ja-JP" altLang="en-US" sz="4000" b="1" dirty="0">
                <a:solidFill>
                  <a:srgbClr val="000000"/>
                </a:solidFill>
                <a:effectLst>
                  <a:outerShdw blurRad="38100" dist="38100" dir="2700000" algn="tl">
                    <a:srgbClr val="C0C0C0"/>
                  </a:outerShdw>
                </a:effectLst>
                <a:latin typeface="Arial Narrow" pitchFamily="34" charset="0"/>
              </a:rPr>
              <a:t>女性会員数の推移</a:t>
            </a:r>
            <a:endParaRPr lang="ja-JP" altLang="en-US" sz="4000" dirty="0">
              <a:solidFill>
                <a:srgbClr val="000000"/>
              </a:solidFill>
              <a:effectLst>
                <a:outerShdw blurRad="38100" dist="38100" dir="2700000" algn="tl">
                  <a:srgbClr val="C0C0C0"/>
                </a:outerShdw>
              </a:effectLst>
              <a:latin typeface="Arial Narrow" pitchFamily="34" charset="0"/>
            </a:endParaRPr>
          </a:p>
        </p:txBody>
      </p:sp>
      <p:graphicFrame>
        <p:nvGraphicFramePr>
          <p:cNvPr id="6" name="表 5">
            <a:extLst>
              <a:ext uri="{FF2B5EF4-FFF2-40B4-BE49-F238E27FC236}">
                <a16:creationId xmlns:a16="http://schemas.microsoft.com/office/drawing/2014/main" id="{42767CCB-77B7-4A5E-8375-06422886DE04}"/>
              </a:ext>
            </a:extLst>
          </p:cNvPr>
          <p:cNvGraphicFramePr>
            <a:graphicFrameLocks noGrp="1"/>
          </p:cNvGraphicFramePr>
          <p:nvPr>
            <p:extLst>
              <p:ext uri="{D42A27DB-BD31-4B8C-83A1-F6EECF244321}">
                <p14:modId xmlns:p14="http://schemas.microsoft.com/office/powerpoint/2010/main" val="230953390"/>
              </p:ext>
            </p:extLst>
          </p:nvPr>
        </p:nvGraphicFramePr>
        <p:xfrm>
          <a:off x="1258618" y="1413786"/>
          <a:ext cx="9674764" cy="5110839"/>
        </p:xfrm>
        <a:graphic>
          <a:graphicData uri="http://schemas.openxmlformats.org/drawingml/2006/table">
            <a:tbl>
              <a:tblPr firstRow="1" bandRow="1">
                <a:tableStyleId>{616DA210-FB5B-4158-B5E0-FEB733F419BA}</a:tableStyleId>
              </a:tblPr>
              <a:tblGrid>
                <a:gridCol w="2570395">
                  <a:extLst>
                    <a:ext uri="{9D8B030D-6E8A-4147-A177-3AD203B41FA5}">
                      <a16:colId xmlns:a16="http://schemas.microsoft.com/office/drawing/2014/main" val="20000"/>
                    </a:ext>
                  </a:extLst>
                </a:gridCol>
                <a:gridCol w="2412060">
                  <a:extLst>
                    <a:ext uri="{9D8B030D-6E8A-4147-A177-3AD203B41FA5}">
                      <a16:colId xmlns:a16="http://schemas.microsoft.com/office/drawing/2014/main" val="3431440166"/>
                    </a:ext>
                  </a:extLst>
                </a:gridCol>
                <a:gridCol w="2359639">
                  <a:extLst>
                    <a:ext uri="{9D8B030D-6E8A-4147-A177-3AD203B41FA5}">
                      <a16:colId xmlns:a16="http://schemas.microsoft.com/office/drawing/2014/main" val="2482013333"/>
                    </a:ext>
                  </a:extLst>
                </a:gridCol>
                <a:gridCol w="2332670">
                  <a:extLst>
                    <a:ext uri="{9D8B030D-6E8A-4147-A177-3AD203B41FA5}">
                      <a16:colId xmlns:a16="http://schemas.microsoft.com/office/drawing/2014/main" val="3735922530"/>
                    </a:ext>
                  </a:extLst>
                </a:gridCol>
              </a:tblGrid>
              <a:tr h="633477">
                <a:tc>
                  <a:txBody>
                    <a:bodyPr/>
                    <a:lstStyle/>
                    <a:p>
                      <a:pPr algn="ctr"/>
                      <a:r>
                        <a:rPr kumimoji="1" lang="ja-JP" altLang="en-US" sz="2400" dirty="0">
                          <a:solidFill>
                            <a:srgbClr val="000D14"/>
                          </a:solidFill>
                          <a:latin typeface="+mj-ea"/>
                          <a:ea typeface="+mj-ea"/>
                        </a:rPr>
                        <a:t>調査年次</a:t>
                      </a:r>
                      <a:endParaRPr kumimoji="1" lang="ja-JP" altLang="en-US" sz="2400" b="1" dirty="0">
                        <a:solidFill>
                          <a:srgbClr val="000D14"/>
                        </a:solidFill>
                        <a:latin typeface="+mj-ea"/>
                        <a:ea typeface="+mj-ea"/>
                      </a:endParaRPr>
                    </a:p>
                  </a:txBody>
                  <a:tcPr marL="121922" marR="121922" marT="45722" marB="45722"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1" kern="1200" dirty="0">
                          <a:solidFill>
                            <a:schemeClr val="tx2">
                              <a:lumMod val="75000"/>
                            </a:schemeClr>
                          </a:solidFill>
                          <a:latin typeface="+mj-ea"/>
                          <a:ea typeface="+mn-ea"/>
                          <a:cs typeface="+mn-cs"/>
                        </a:rPr>
                        <a:t>世界</a:t>
                      </a:r>
                      <a:endParaRPr kumimoji="1" lang="en-US" altLang="ja-JP" sz="2400" b="1" kern="1200" dirty="0">
                        <a:solidFill>
                          <a:schemeClr val="tx2">
                            <a:lumMod val="75000"/>
                          </a:schemeClr>
                        </a:solidFill>
                        <a:latin typeface="+mj-ea"/>
                        <a:ea typeface="+mn-ea"/>
                        <a:cs typeface="+mn-cs"/>
                      </a:endParaRPr>
                    </a:p>
                  </a:txBody>
                  <a:tcPr marL="121922" marR="121922" marT="45722" marB="45722"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1" kern="1200" dirty="0">
                          <a:solidFill>
                            <a:srgbClr val="00B0F0"/>
                          </a:solidFill>
                          <a:latin typeface="+mj-ea"/>
                          <a:ea typeface="+mn-ea"/>
                          <a:cs typeface="+mn-cs"/>
                        </a:rPr>
                        <a:t>日本</a:t>
                      </a:r>
                      <a:endParaRPr kumimoji="1" lang="en-US" altLang="ja-JP" sz="2400" b="1" kern="1200" dirty="0">
                        <a:solidFill>
                          <a:srgbClr val="00B0F0"/>
                        </a:solidFill>
                        <a:latin typeface="+mj-ea"/>
                        <a:ea typeface="+mn-ea"/>
                        <a:cs typeface="+mn-cs"/>
                      </a:endParaRPr>
                    </a:p>
                  </a:txBody>
                  <a:tcPr marL="121922" marR="121922" marT="45722" marB="45722" anchor="ctr"/>
                </a:tc>
                <a:tc>
                  <a:txBody>
                    <a:bodyPr/>
                    <a:lstStyle/>
                    <a:p>
                      <a:pPr algn="ctr"/>
                      <a:r>
                        <a:rPr kumimoji="1" lang="en-US" altLang="ja-JP" sz="2400" b="1" dirty="0">
                          <a:solidFill>
                            <a:srgbClr val="FF5050"/>
                          </a:solidFill>
                          <a:latin typeface="+mj-ea"/>
                          <a:ea typeface="+mj-ea"/>
                        </a:rPr>
                        <a:t>26</a:t>
                      </a:r>
                      <a:r>
                        <a:rPr kumimoji="1" lang="ja-JP" altLang="en-US" sz="2400" b="1" dirty="0">
                          <a:solidFill>
                            <a:srgbClr val="FF5050"/>
                          </a:solidFill>
                          <a:latin typeface="+mj-ea"/>
                          <a:ea typeface="+mj-ea"/>
                        </a:rPr>
                        <a:t>５</a:t>
                      </a:r>
                      <a:r>
                        <a:rPr kumimoji="1" lang="en-US" altLang="ja-JP" sz="2400" b="1" dirty="0">
                          <a:solidFill>
                            <a:srgbClr val="FF5050"/>
                          </a:solidFill>
                          <a:latin typeface="+mj-ea"/>
                          <a:ea typeface="+mj-ea"/>
                        </a:rPr>
                        <a:t>0</a:t>
                      </a:r>
                      <a:r>
                        <a:rPr kumimoji="1" lang="ja-JP" altLang="en-US" sz="2400" b="1" dirty="0">
                          <a:solidFill>
                            <a:srgbClr val="FF5050"/>
                          </a:solidFill>
                          <a:latin typeface="+mj-ea"/>
                          <a:ea typeface="+mj-ea"/>
                        </a:rPr>
                        <a:t>地区</a:t>
                      </a:r>
                      <a:endParaRPr kumimoji="1" lang="en-US" altLang="ja-JP" sz="2400" b="1" dirty="0">
                        <a:solidFill>
                          <a:srgbClr val="FF5050"/>
                        </a:solidFill>
                        <a:latin typeface="+mj-ea"/>
                        <a:ea typeface="+mj-ea"/>
                      </a:endParaRPr>
                    </a:p>
                  </a:txBody>
                  <a:tcPr marL="121922" marR="121922" marT="45722" marB="45722" anchor="ctr"/>
                </a:tc>
                <a:extLst>
                  <a:ext uri="{0D108BD9-81ED-4DB2-BD59-A6C34878D82A}">
                    <a16:rowId xmlns:a16="http://schemas.microsoft.com/office/drawing/2014/main" val="10000"/>
                  </a:ext>
                </a:extLst>
              </a:tr>
              <a:tr h="869856">
                <a:tc>
                  <a:txBody>
                    <a:bodyPr/>
                    <a:lstStyle/>
                    <a:p>
                      <a:pPr algn="ctr" rtl="0" fontAlgn="ctr"/>
                      <a:r>
                        <a:rPr lang="en-US" altLang="ja-JP" sz="2800" b="1" i="0" u="none" strike="noStrike" dirty="0">
                          <a:solidFill>
                            <a:srgbClr val="000D14"/>
                          </a:solidFill>
                          <a:effectLst/>
                          <a:latin typeface="+mj-ea"/>
                          <a:ea typeface="+mj-ea"/>
                        </a:rPr>
                        <a:t>2015</a:t>
                      </a:r>
                      <a:r>
                        <a:rPr lang="ja-JP" altLang="en-US" sz="2800" b="1" i="0" u="none" strike="noStrike" dirty="0">
                          <a:solidFill>
                            <a:srgbClr val="000D14"/>
                          </a:solidFill>
                          <a:effectLst/>
                          <a:latin typeface="+mj-ea"/>
                          <a:ea typeface="+mj-ea"/>
                        </a:rPr>
                        <a:t>年</a:t>
                      </a:r>
                      <a:r>
                        <a:rPr lang="en-US" altLang="ja-JP" sz="2800" b="1" i="0" u="none" strike="noStrike" dirty="0">
                          <a:solidFill>
                            <a:srgbClr val="000D14"/>
                          </a:solidFill>
                          <a:effectLst/>
                          <a:latin typeface="+mj-ea"/>
                          <a:ea typeface="+mj-ea"/>
                        </a:rPr>
                        <a:t>7</a:t>
                      </a:r>
                      <a:r>
                        <a:rPr lang="ja-JP" altLang="en-US" sz="2800" b="1" i="0" u="none" strike="noStrike" dirty="0">
                          <a:solidFill>
                            <a:srgbClr val="000D14"/>
                          </a:solidFill>
                          <a:effectLst/>
                          <a:latin typeface="+mj-ea"/>
                          <a:ea typeface="+mj-ea"/>
                        </a:rPr>
                        <a:t>月</a:t>
                      </a:r>
                    </a:p>
                  </a:txBody>
                  <a:tcPr marL="9525" marR="9525" marT="9525" marB="0" anchor="ctr">
                    <a:noFill/>
                  </a:tcPr>
                </a:tc>
                <a:tc>
                  <a:txBody>
                    <a:bodyPr/>
                    <a:lstStyle/>
                    <a:p>
                      <a:pPr algn="ctr" fontAlgn="ctr"/>
                      <a:r>
                        <a:rPr kumimoji="1" lang="en-US" altLang="ja-JP" sz="2800" b="1" i="0" u="none" strike="noStrike" kern="1200" dirty="0">
                          <a:solidFill>
                            <a:schemeClr val="tx2">
                              <a:lumMod val="75000"/>
                            </a:schemeClr>
                          </a:solidFill>
                          <a:effectLst/>
                          <a:latin typeface="+mj-ea"/>
                          <a:ea typeface="+mj-ea"/>
                          <a:cs typeface="+mn-cs"/>
                        </a:rPr>
                        <a:t>234,562</a:t>
                      </a:r>
                      <a:endParaRPr kumimoji="1" lang="ja-JP" altLang="en-US" sz="2800" b="1" i="0" u="none" strike="noStrike" kern="1200" dirty="0">
                        <a:solidFill>
                          <a:schemeClr val="tx2">
                            <a:lumMod val="75000"/>
                          </a:schemeClr>
                        </a:solidFill>
                        <a:effectLst/>
                        <a:latin typeface="+mj-ea"/>
                        <a:ea typeface="+mj-ea"/>
                        <a:cs typeface="+mn-cs"/>
                      </a:endParaRPr>
                    </a:p>
                  </a:txBody>
                  <a:tcPr marL="9525" marR="9525" marT="9525" marB="0" anchor="ctr">
                    <a:noFill/>
                  </a:tcPr>
                </a:tc>
                <a:tc>
                  <a:txBody>
                    <a:bodyPr/>
                    <a:lstStyle/>
                    <a:p>
                      <a:pPr algn="ctr" rtl="0" fontAlgn="ctr"/>
                      <a:r>
                        <a:rPr lang="en-US" altLang="ja-JP" sz="2800" b="1" i="0" u="none" strike="noStrike" dirty="0">
                          <a:solidFill>
                            <a:srgbClr val="00B0F0"/>
                          </a:solidFill>
                          <a:effectLst/>
                          <a:latin typeface="+mj-ea"/>
                          <a:ea typeface="+mj-ea"/>
                        </a:rPr>
                        <a:t>4,812</a:t>
                      </a:r>
                    </a:p>
                  </a:txBody>
                  <a:tcPr marL="9525" marR="9525" marT="9525" marB="0" anchor="ctr">
                    <a:noFill/>
                  </a:tcPr>
                </a:tc>
                <a:tc>
                  <a:txBody>
                    <a:bodyPr/>
                    <a:lstStyle/>
                    <a:p>
                      <a:pPr algn="ctr" rtl="0" fontAlgn="ctr"/>
                      <a:r>
                        <a:rPr lang="en-US" altLang="ja-JP" sz="2800" b="1" i="0" u="none" strike="noStrike" dirty="0">
                          <a:solidFill>
                            <a:srgbClr val="FF5050"/>
                          </a:solidFill>
                          <a:effectLst/>
                          <a:latin typeface="+mj-ea"/>
                          <a:ea typeface="+mj-ea"/>
                        </a:rPr>
                        <a:t>196</a:t>
                      </a:r>
                    </a:p>
                  </a:txBody>
                  <a:tcPr marL="9525" marR="9525" marT="9525" marB="0" anchor="ctr">
                    <a:noFill/>
                  </a:tcPr>
                </a:tc>
                <a:extLst>
                  <a:ext uri="{0D108BD9-81ED-4DB2-BD59-A6C34878D82A}">
                    <a16:rowId xmlns:a16="http://schemas.microsoft.com/office/drawing/2014/main" val="10001"/>
                  </a:ext>
                </a:extLst>
              </a:tr>
              <a:tr h="828638">
                <a:tc>
                  <a:txBody>
                    <a:bodyPr/>
                    <a:lstStyle/>
                    <a:p>
                      <a:pPr algn="ctr" rtl="0" fontAlgn="ctr"/>
                      <a:r>
                        <a:rPr lang="en-US" altLang="ja-JP" sz="2800" b="1" i="0" u="none" strike="noStrike">
                          <a:solidFill>
                            <a:srgbClr val="000D14"/>
                          </a:solidFill>
                          <a:effectLst/>
                          <a:latin typeface="+mj-ea"/>
                          <a:ea typeface="+mj-ea"/>
                        </a:rPr>
                        <a:t>2016</a:t>
                      </a:r>
                      <a:r>
                        <a:rPr lang="ja-JP" altLang="en-US" sz="2800" b="1" i="0" u="none" strike="noStrike">
                          <a:solidFill>
                            <a:srgbClr val="000D14"/>
                          </a:solidFill>
                          <a:effectLst/>
                          <a:latin typeface="+mj-ea"/>
                          <a:ea typeface="+mj-ea"/>
                        </a:rPr>
                        <a:t>年</a:t>
                      </a:r>
                      <a:r>
                        <a:rPr lang="en-US" altLang="ja-JP" sz="2800" b="1" i="0" u="none" strike="noStrike">
                          <a:solidFill>
                            <a:srgbClr val="000D14"/>
                          </a:solidFill>
                          <a:effectLst/>
                          <a:latin typeface="+mj-ea"/>
                          <a:ea typeface="+mj-ea"/>
                        </a:rPr>
                        <a:t>7</a:t>
                      </a:r>
                      <a:r>
                        <a:rPr lang="ja-JP" altLang="en-US" sz="2800" b="1" i="0" u="none" strike="noStrike">
                          <a:solidFill>
                            <a:srgbClr val="000D14"/>
                          </a:solidFill>
                          <a:effectLst/>
                          <a:latin typeface="+mj-ea"/>
                          <a:ea typeface="+mj-ea"/>
                        </a:rPr>
                        <a:t>月</a:t>
                      </a:r>
                    </a:p>
                  </a:txBody>
                  <a:tcPr marL="9525" marR="9525" marT="9525" marB="0" anchor="ctr">
                    <a:noFill/>
                  </a:tcPr>
                </a:tc>
                <a:tc>
                  <a:txBody>
                    <a:bodyPr/>
                    <a:lstStyle/>
                    <a:p>
                      <a:pPr algn="ctr" fontAlgn="ctr"/>
                      <a:r>
                        <a:rPr kumimoji="1" lang="en-US" altLang="ja-JP" sz="2800" b="1" i="0" u="none" strike="noStrike" kern="1200" dirty="0">
                          <a:solidFill>
                            <a:schemeClr val="tx2">
                              <a:lumMod val="75000"/>
                            </a:schemeClr>
                          </a:solidFill>
                          <a:effectLst/>
                          <a:latin typeface="+mj-ea"/>
                          <a:ea typeface="+mj-ea"/>
                          <a:cs typeface="+mn-cs"/>
                        </a:rPr>
                        <a:t>242,137</a:t>
                      </a:r>
                      <a:r>
                        <a:rPr kumimoji="1" lang="ja-JP" altLang="en-US" sz="2800" b="1" i="0" u="none" strike="noStrike" kern="1200" dirty="0">
                          <a:solidFill>
                            <a:schemeClr val="tx2">
                              <a:lumMod val="75000"/>
                            </a:schemeClr>
                          </a:solidFill>
                          <a:effectLst/>
                          <a:latin typeface="+mj-ea"/>
                          <a:ea typeface="+mj-ea"/>
                          <a:cs typeface="+mn-cs"/>
                        </a:rPr>
                        <a:t>　</a:t>
                      </a:r>
                    </a:p>
                  </a:txBody>
                  <a:tcPr marL="9525" marR="9525" marT="9525" marB="0" anchor="ctr">
                    <a:noFill/>
                  </a:tcPr>
                </a:tc>
                <a:tc>
                  <a:txBody>
                    <a:bodyPr/>
                    <a:lstStyle/>
                    <a:p>
                      <a:pPr algn="ctr" rtl="0" fontAlgn="ctr"/>
                      <a:r>
                        <a:rPr lang="en-US" altLang="ja-JP" sz="2800" b="1" i="0" u="none" strike="noStrike" dirty="0">
                          <a:solidFill>
                            <a:srgbClr val="00B0F0"/>
                          </a:solidFill>
                          <a:effectLst/>
                          <a:latin typeface="+mj-ea"/>
                          <a:ea typeface="+mj-ea"/>
                        </a:rPr>
                        <a:t>5,109</a:t>
                      </a:r>
                    </a:p>
                  </a:txBody>
                  <a:tcPr marL="9525" marR="9525" marT="9525" marB="0" anchor="ctr">
                    <a:noFill/>
                  </a:tcPr>
                </a:tc>
                <a:tc>
                  <a:txBody>
                    <a:bodyPr/>
                    <a:lstStyle/>
                    <a:p>
                      <a:pPr algn="ctr" rtl="0" fontAlgn="ctr"/>
                      <a:r>
                        <a:rPr lang="en-US" altLang="ja-JP" sz="2800" b="1" i="0" u="none" strike="noStrike" dirty="0">
                          <a:solidFill>
                            <a:srgbClr val="FF5050"/>
                          </a:solidFill>
                          <a:effectLst/>
                          <a:latin typeface="+mj-ea"/>
                          <a:ea typeface="+mj-ea"/>
                        </a:rPr>
                        <a:t>220</a:t>
                      </a:r>
                    </a:p>
                  </a:txBody>
                  <a:tcPr marL="9525" marR="9525" marT="9525" marB="0" anchor="ctr">
                    <a:noFill/>
                  </a:tcPr>
                </a:tc>
                <a:extLst>
                  <a:ext uri="{0D108BD9-81ED-4DB2-BD59-A6C34878D82A}">
                    <a16:rowId xmlns:a16="http://schemas.microsoft.com/office/drawing/2014/main" val="10002"/>
                  </a:ext>
                </a:extLst>
              </a:tr>
              <a:tr h="894930">
                <a:tc>
                  <a:txBody>
                    <a:bodyPr/>
                    <a:lstStyle/>
                    <a:p>
                      <a:pPr algn="ctr" rtl="0" fontAlgn="ctr"/>
                      <a:r>
                        <a:rPr lang="en-US" altLang="ja-JP" sz="2800" b="1" i="0" u="none" strike="noStrike">
                          <a:solidFill>
                            <a:srgbClr val="000D14"/>
                          </a:solidFill>
                          <a:effectLst/>
                          <a:latin typeface="+mj-ea"/>
                          <a:ea typeface="+mj-ea"/>
                        </a:rPr>
                        <a:t>2017</a:t>
                      </a:r>
                      <a:r>
                        <a:rPr lang="ja-JP" altLang="en-US" sz="2800" b="1" i="0" u="none" strike="noStrike">
                          <a:solidFill>
                            <a:srgbClr val="000D14"/>
                          </a:solidFill>
                          <a:effectLst/>
                          <a:latin typeface="+mj-ea"/>
                          <a:ea typeface="+mj-ea"/>
                        </a:rPr>
                        <a:t>年</a:t>
                      </a:r>
                      <a:r>
                        <a:rPr lang="en-US" altLang="ja-JP" sz="2800" b="1" i="0" u="none" strike="noStrike">
                          <a:solidFill>
                            <a:srgbClr val="000D14"/>
                          </a:solidFill>
                          <a:effectLst/>
                          <a:latin typeface="+mj-ea"/>
                          <a:ea typeface="+mj-ea"/>
                        </a:rPr>
                        <a:t>8</a:t>
                      </a:r>
                      <a:r>
                        <a:rPr lang="ja-JP" altLang="en-US" sz="2800" b="1" i="0" u="none" strike="noStrike">
                          <a:solidFill>
                            <a:srgbClr val="000D14"/>
                          </a:solidFill>
                          <a:effectLst/>
                          <a:latin typeface="+mj-ea"/>
                          <a:ea typeface="+mj-ea"/>
                        </a:rPr>
                        <a:t>月</a:t>
                      </a:r>
                    </a:p>
                  </a:txBody>
                  <a:tcPr marL="9525" marR="9525" marT="9525" marB="0" anchor="ctr">
                    <a:noFill/>
                  </a:tcPr>
                </a:tc>
                <a:tc>
                  <a:txBody>
                    <a:bodyPr/>
                    <a:lstStyle/>
                    <a:p>
                      <a:pPr algn="ctr" fontAlgn="ctr"/>
                      <a:r>
                        <a:rPr kumimoji="1" lang="en-US" altLang="ja-JP" sz="2800" b="1" i="0" u="none" strike="noStrike" kern="1200" dirty="0">
                          <a:solidFill>
                            <a:schemeClr val="tx2">
                              <a:lumMod val="75000"/>
                            </a:schemeClr>
                          </a:solidFill>
                          <a:effectLst/>
                          <a:latin typeface="+mj-ea"/>
                          <a:ea typeface="+mj-ea"/>
                          <a:cs typeface="+mn-cs"/>
                        </a:rPr>
                        <a:t>250,649</a:t>
                      </a:r>
                      <a:r>
                        <a:rPr kumimoji="1" lang="ja-JP" altLang="en-US" sz="2800" b="1" i="0" u="none" strike="noStrike" kern="1200" dirty="0">
                          <a:solidFill>
                            <a:schemeClr val="tx2">
                              <a:lumMod val="75000"/>
                            </a:schemeClr>
                          </a:solidFill>
                          <a:effectLst/>
                          <a:latin typeface="+mj-ea"/>
                          <a:ea typeface="+mj-ea"/>
                          <a:cs typeface="+mn-cs"/>
                        </a:rPr>
                        <a:t>　</a:t>
                      </a:r>
                    </a:p>
                  </a:txBody>
                  <a:tcPr marL="9525" marR="9525" marT="9525" marB="0" anchor="ctr">
                    <a:noFill/>
                  </a:tcPr>
                </a:tc>
                <a:tc>
                  <a:txBody>
                    <a:bodyPr/>
                    <a:lstStyle/>
                    <a:p>
                      <a:pPr algn="ctr" rtl="0" fontAlgn="ctr"/>
                      <a:r>
                        <a:rPr lang="en-US" altLang="ja-JP" sz="2800" b="1" i="0" u="none" strike="noStrike" dirty="0">
                          <a:solidFill>
                            <a:srgbClr val="00B0F0"/>
                          </a:solidFill>
                          <a:effectLst/>
                          <a:latin typeface="+mj-ea"/>
                          <a:ea typeface="+mj-ea"/>
                        </a:rPr>
                        <a:t>5,393</a:t>
                      </a:r>
                    </a:p>
                  </a:txBody>
                  <a:tcPr marL="9525" marR="9525" marT="9525" marB="0" anchor="ctr">
                    <a:noFill/>
                  </a:tcPr>
                </a:tc>
                <a:tc>
                  <a:txBody>
                    <a:bodyPr/>
                    <a:lstStyle/>
                    <a:p>
                      <a:pPr algn="ctr" rtl="0" fontAlgn="ctr"/>
                      <a:r>
                        <a:rPr lang="en-US" altLang="ja-JP" sz="2800" b="1" i="0" u="none" strike="noStrike" dirty="0">
                          <a:solidFill>
                            <a:srgbClr val="FF5050"/>
                          </a:solidFill>
                          <a:effectLst/>
                          <a:latin typeface="+mj-ea"/>
                          <a:ea typeface="+mj-ea"/>
                        </a:rPr>
                        <a:t>222</a:t>
                      </a:r>
                    </a:p>
                  </a:txBody>
                  <a:tcPr marL="9525" marR="9525" marT="9525" marB="0" anchor="ctr">
                    <a:noFill/>
                  </a:tcPr>
                </a:tc>
                <a:extLst>
                  <a:ext uri="{0D108BD9-81ED-4DB2-BD59-A6C34878D82A}">
                    <a16:rowId xmlns:a16="http://schemas.microsoft.com/office/drawing/2014/main" val="1705535777"/>
                  </a:ext>
                </a:extLst>
              </a:tr>
              <a:tr h="944649">
                <a:tc>
                  <a:txBody>
                    <a:bodyPr/>
                    <a:lstStyle/>
                    <a:p>
                      <a:pPr algn="ctr" rtl="0" fontAlgn="ctr"/>
                      <a:r>
                        <a:rPr lang="en-US" altLang="ja-JP" sz="2800" b="1" i="0" u="none" strike="noStrike">
                          <a:solidFill>
                            <a:srgbClr val="000D14"/>
                          </a:solidFill>
                          <a:effectLst/>
                          <a:latin typeface="+mj-ea"/>
                          <a:ea typeface="+mj-ea"/>
                        </a:rPr>
                        <a:t>2018</a:t>
                      </a:r>
                      <a:r>
                        <a:rPr lang="ja-JP" altLang="en-US" sz="2800" b="1" i="0" u="none" strike="noStrike">
                          <a:solidFill>
                            <a:srgbClr val="000D14"/>
                          </a:solidFill>
                          <a:effectLst/>
                          <a:latin typeface="+mj-ea"/>
                          <a:ea typeface="+mj-ea"/>
                        </a:rPr>
                        <a:t>年</a:t>
                      </a:r>
                      <a:r>
                        <a:rPr lang="en-US" altLang="ja-JP" sz="2800" b="1" i="0" u="none" strike="noStrike">
                          <a:solidFill>
                            <a:srgbClr val="000D14"/>
                          </a:solidFill>
                          <a:effectLst/>
                          <a:latin typeface="+mj-ea"/>
                          <a:ea typeface="+mj-ea"/>
                        </a:rPr>
                        <a:t>7</a:t>
                      </a:r>
                      <a:r>
                        <a:rPr lang="ja-JP" altLang="en-US" sz="2800" b="1" i="0" u="none" strike="noStrike">
                          <a:solidFill>
                            <a:srgbClr val="000D14"/>
                          </a:solidFill>
                          <a:effectLst/>
                          <a:latin typeface="+mj-ea"/>
                          <a:ea typeface="+mj-ea"/>
                        </a:rPr>
                        <a:t>月</a:t>
                      </a:r>
                    </a:p>
                  </a:txBody>
                  <a:tcPr marL="9525" marR="9525" marT="9525" marB="0" anchor="ctr">
                    <a:noFill/>
                  </a:tcPr>
                </a:tc>
                <a:tc>
                  <a:txBody>
                    <a:bodyPr/>
                    <a:lstStyle/>
                    <a:p>
                      <a:pPr algn="ctr" rtl="0" fontAlgn="ctr"/>
                      <a:r>
                        <a:rPr kumimoji="1" lang="en-US" altLang="ja-JP" sz="2800" b="1" i="0" u="none" strike="noStrike" kern="1200" dirty="0">
                          <a:solidFill>
                            <a:schemeClr val="tx2">
                              <a:lumMod val="75000"/>
                            </a:schemeClr>
                          </a:solidFill>
                          <a:effectLst/>
                          <a:latin typeface="+mj-ea"/>
                          <a:ea typeface="+mj-ea"/>
                          <a:cs typeface="+mn-cs"/>
                        </a:rPr>
                        <a:t>265,531</a:t>
                      </a:r>
                      <a:r>
                        <a:rPr kumimoji="1" lang="ja-JP" altLang="en-US" sz="2800" b="1" i="0" u="none" strike="noStrike" kern="1200" dirty="0">
                          <a:solidFill>
                            <a:schemeClr val="tx2">
                              <a:lumMod val="75000"/>
                            </a:schemeClr>
                          </a:solidFill>
                          <a:effectLst/>
                          <a:latin typeface="+mj-ea"/>
                          <a:ea typeface="+mj-ea"/>
                          <a:cs typeface="+mn-cs"/>
                        </a:rPr>
                        <a:t>　</a:t>
                      </a:r>
                    </a:p>
                  </a:txBody>
                  <a:tcPr marL="9525" marR="9525" marT="9525" marB="0" anchor="ctr">
                    <a:noFill/>
                  </a:tcPr>
                </a:tc>
                <a:tc>
                  <a:txBody>
                    <a:bodyPr/>
                    <a:lstStyle/>
                    <a:p>
                      <a:pPr algn="ctr" rtl="0" fontAlgn="ctr"/>
                      <a:r>
                        <a:rPr lang="en-US" altLang="ja-JP" sz="2800" b="1" i="0" u="none" strike="noStrike" dirty="0">
                          <a:solidFill>
                            <a:srgbClr val="00B0F0"/>
                          </a:solidFill>
                          <a:effectLst/>
                          <a:latin typeface="+mj-ea"/>
                          <a:ea typeface="+mj-ea"/>
                        </a:rPr>
                        <a:t>5,690</a:t>
                      </a:r>
                    </a:p>
                  </a:txBody>
                  <a:tcPr marL="9525" marR="9525" marT="9525" marB="0" anchor="ctr">
                    <a:noFill/>
                  </a:tcPr>
                </a:tc>
                <a:tc>
                  <a:txBody>
                    <a:bodyPr/>
                    <a:lstStyle/>
                    <a:p>
                      <a:pPr algn="ctr" rtl="0" fontAlgn="ctr"/>
                      <a:r>
                        <a:rPr lang="en-US" altLang="ja-JP" sz="2800" b="1" i="0" u="none" strike="noStrike" dirty="0">
                          <a:solidFill>
                            <a:srgbClr val="FF5050"/>
                          </a:solidFill>
                          <a:effectLst/>
                          <a:latin typeface="+mj-ea"/>
                          <a:ea typeface="+mj-ea"/>
                        </a:rPr>
                        <a:t>230</a:t>
                      </a:r>
                    </a:p>
                  </a:txBody>
                  <a:tcPr marL="9525" marR="9525" marT="9525" marB="0" anchor="ctr">
                    <a:noFill/>
                  </a:tcPr>
                </a:tc>
                <a:extLst>
                  <a:ext uri="{0D108BD9-81ED-4DB2-BD59-A6C34878D82A}">
                    <a16:rowId xmlns:a16="http://schemas.microsoft.com/office/drawing/2014/main" val="3513541766"/>
                  </a:ext>
                </a:extLst>
              </a:tr>
              <a:tr h="939289">
                <a:tc>
                  <a:txBody>
                    <a:bodyPr/>
                    <a:lstStyle/>
                    <a:p>
                      <a:pPr algn="ctr" rtl="0" fontAlgn="ctr"/>
                      <a:r>
                        <a:rPr lang="en-US" altLang="ja-JP" sz="2800" b="1" i="0" u="none" strike="noStrike">
                          <a:solidFill>
                            <a:srgbClr val="000D14"/>
                          </a:solidFill>
                          <a:effectLst/>
                          <a:latin typeface="+mj-ea"/>
                          <a:ea typeface="+mj-ea"/>
                        </a:rPr>
                        <a:t>2019</a:t>
                      </a:r>
                      <a:r>
                        <a:rPr lang="ja-JP" altLang="en-US" sz="2800" b="1" i="0" u="none" strike="noStrike">
                          <a:solidFill>
                            <a:srgbClr val="000D14"/>
                          </a:solidFill>
                          <a:effectLst/>
                          <a:latin typeface="+mj-ea"/>
                          <a:ea typeface="+mj-ea"/>
                        </a:rPr>
                        <a:t>年</a:t>
                      </a:r>
                      <a:r>
                        <a:rPr lang="en-US" altLang="ja-JP" sz="2800" b="1" i="0" u="none" strike="noStrike">
                          <a:solidFill>
                            <a:srgbClr val="000D14"/>
                          </a:solidFill>
                          <a:effectLst/>
                          <a:latin typeface="+mj-ea"/>
                          <a:ea typeface="+mj-ea"/>
                        </a:rPr>
                        <a:t>2</a:t>
                      </a:r>
                      <a:r>
                        <a:rPr lang="ja-JP" altLang="en-US" sz="2800" b="1" i="0" u="none" strike="noStrike">
                          <a:solidFill>
                            <a:srgbClr val="000D14"/>
                          </a:solidFill>
                          <a:effectLst/>
                          <a:latin typeface="+mj-ea"/>
                          <a:ea typeface="+mj-ea"/>
                        </a:rPr>
                        <a:t>月</a:t>
                      </a:r>
                    </a:p>
                  </a:txBody>
                  <a:tcPr marL="9525" marR="9525" marT="9525" marB="0" anchor="ctr">
                    <a:noFill/>
                  </a:tcPr>
                </a:tc>
                <a:tc>
                  <a:txBody>
                    <a:bodyPr/>
                    <a:lstStyle/>
                    <a:p>
                      <a:pPr algn="ctr" rtl="0" fontAlgn="ctr"/>
                      <a:r>
                        <a:rPr lang="en-US" altLang="ja-JP" sz="2800" b="1" i="0" u="none" strike="noStrike" dirty="0">
                          <a:solidFill>
                            <a:schemeClr val="tx2">
                              <a:lumMod val="75000"/>
                            </a:schemeClr>
                          </a:solidFill>
                          <a:effectLst/>
                          <a:latin typeface="+mj-ea"/>
                          <a:ea typeface="+mj-ea"/>
                        </a:rPr>
                        <a:t>275,869</a:t>
                      </a:r>
                    </a:p>
                  </a:txBody>
                  <a:tcPr marL="9525" marR="9525" marT="9525" marB="0" anchor="ctr">
                    <a:noFill/>
                  </a:tcPr>
                </a:tc>
                <a:tc>
                  <a:txBody>
                    <a:bodyPr/>
                    <a:lstStyle/>
                    <a:p>
                      <a:pPr algn="ctr" rtl="0" fontAlgn="ctr"/>
                      <a:r>
                        <a:rPr lang="en-US" altLang="ja-JP" sz="2800" b="1" i="0" u="none" strike="noStrike" dirty="0">
                          <a:solidFill>
                            <a:srgbClr val="00B0F0"/>
                          </a:solidFill>
                          <a:effectLst/>
                          <a:latin typeface="+mj-ea"/>
                          <a:ea typeface="+mj-ea"/>
                        </a:rPr>
                        <a:t>6,043</a:t>
                      </a:r>
                    </a:p>
                  </a:txBody>
                  <a:tcPr marL="9525" marR="9525" marT="9525" marB="0" anchor="ctr">
                    <a:noFill/>
                  </a:tcPr>
                </a:tc>
                <a:tc>
                  <a:txBody>
                    <a:bodyPr/>
                    <a:lstStyle/>
                    <a:p>
                      <a:pPr algn="ctr" rtl="0" fontAlgn="ctr"/>
                      <a:r>
                        <a:rPr lang="en-US" altLang="ja-JP" sz="2800" b="1" i="0" u="none" strike="noStrike" dirty="0">
                          <a:solidFill>
                            <a:srgbClr val="FF5050"/>
                          </a:solidFill>
                          <a:effectLst/>
                          <a:latin typeface="+mj-ea"/>
                          <a:ea typeface="+mj-ea"/>
                        </a:rPr>
                        <a:t>241</a:t>
                      </a:r>
                    </a:p>
                  </a:txBody>
                  <a:tcPr marL="9525" marR="9525" marT="9525" marB="0" anchor="c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70079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28833E28-8490-4C47-833E-087C0EC141AA}"/>
              </a:ext>
            </a:extLst>
          </p:cNvPr>
          <p:cNvSpPr txBox="1">
            <a:spLocks noChangeArrowheads="1"/>
          </p:cNvSpPr>
          <p:nvPr/>
        </p:nvSpPr>
        <p:spPr bwMode="auto">
          <a:xfrm>
            <a:off x="1936750" y="457200"/>
            <a:ext cx="70818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457200" eaLnBrk="0" hangingPunct="0">
              <a:spcBef>
                <a:spcPts val="1000"/>
              </a:spcBef>
              <a:buClr>
                <a:schemeClr val="accent1"/>
              </a:buClr>
              <a:buSzPct val="80000"/>
              <a:buFont typeface="Wingdings 3" panose="05040102010807070707" pitchFamily="18" charset="2"/>
              <a:buChar char=""/>
              <a:defRPr kumimoji="1">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defTabSz="457200" eaLnBrk="0" hangingPunct="0">
              <a:spcBef>
                <a:spcPts val="1000"/>
              </a:spcBef>
              <a:buClr>
                <a:schemeClr val="accent1"/>
              </a:buClr>
              <a:buSzPct val="80000"/>
              <a:buFont typeface="Wingdings 3" panose="05040102010807070707" pitchFamily="18" charset="2"/>
              <a:buChar char=""/>
              <a:defRPr kumimoji="1" sz="16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defTabSz="457200" eaLnBrk="0" hangingPunct="0">
              <a:spcBef>
                <a:spcPts val="1000"/>
              </a:spcBef>
              <a:buClr>
                <a:schemeClr val="accent1"/>
              </a:buClr>
              <a:buSzPct val="80000"/>
              <a:buFont typeface="Wingdings 3" panose="05040102010807070707" pitchFamily="18" charset="2"/>
              <a:buChar char=""/>
              <a:defRPr kumimoji="1" sz="14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defTabSz="4572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defTabSz="457200" eaLnBrk="0" hangingPunct="0">
              <a:spcBef>
                <a:spcPts val="1000"/>
              </a:spcBef>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kumimoji="1" sz="1200">
                <a:solidFill>
                  <a:srgbClr val="404040"/>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spcBef>
                <a:spcPct val="0"/>
              </a:spcBef>
              <a:buClrTx/>
              <a:buSzTx/>
              <a:buFontTx/>
              <a:buNone/>
            </a:pPr>
            <a:r>
              <a:rPr lang="ja-JP" altLang="en-US" sz="4000" b="1">
                <a:solidFill>
                  <a:srgbClr val="000000"/>
                </a:solidFill>
                <a:latin typeface="Arial Narrow" panose="020B0606020202030204" pitchFamily="34" charset="0"/>
              </a:rPr>
              <a:t>会員減少傾向の原因　その１</a:t>
            </a:r>
          </a:p>
        </p:txBody>
      </p:sp>
      <p:sp>
        <p:nvSpPr>
          <p:cNvPr id="7" name="コンテンツ プレースホルダ 5">
            <a:extLst>
              <a:ext uri="{FF2B5EF4-FFF2-40B4-BE49-F238E27FC236}">
                <a16:creationId xmlns:a16="http://schemas.microsoft.com/office/drawing/2014/main" id="{E6C2B72D-4BD3-4AC9-893B-709998AD34D2}"/>
              </a:ext>
            </a:extLst>
          </p:cNvPr>
          <p:cNvSpPr txBox="1">
            <a:spLocks/>
          </p:cNvSpPr>
          <p:nvPr/>
        </p:nvSpPr>
        <p:spPr bwMode="auto">
          <a:xfrm>
            <a:off x="860425" y="1041400"/>
            <a:ext cx="10329863" cy="5605463"/>
          </a:xfrm>
          <a:prstGeom prst="rect">
            <a:avLst/>
          </a:prstGeom>
          <a:noFill/>
          <a:ln w="25400">
            <a:noFill/>
            <a:miter lim="800000"/>
            <a:headEnd/>
            <a:tailEnd/>
          </a:ln>
          <a:extLst>
            <a:ext uri="{909E8E84-426E-40DD-AFC4-6F175D3DCCD1}">
              <a14:hiddenFill xmlns:a14="http://schemas.microsoft.com/office/drawing/2010/main">
                <a:solidFill>
                  <a:srgbClr val="FFFFFF"/>
                </a:solidFill>
              </a14:hiddenFill>
            </a:ext>
          </a:extLst>
        </p:spPr>
        <p:txBody>
          <a:bodyPr>
            <a:normAutofit fontScale="25000" lnSpcReduction="20000"/>
          </a:bodyPr>
          <a:lstStyle>
            <a:lvl1pPr marL="342900" indent="-342900" algn="l" defTabSz="457200" rtl="0" eaLnBrk="0" fontAlgn="base" hangingPunct="0">
              <a:spcBef>
                <a:spcPts val="1000"/>
              </a:spcBef>
              <a:spcAft>
                <a:spcPct val="0"/>
              </a:spcAft>
              <a:buClr>
                <a:schemeClr val="accent1"/>
              </a:buClr>
              <a:buSzPct val="80000"/>
              <a:buFont typeface="Wingdings 3" pitchFamily="18" charset="2"/>
              <a:buChar char=""/>
              <a:defRPr kumimoji="1" kern="1200">
                <a:solidFill>
                  <a:srgbClr val="404040"/>
                </a:solidFill>
                <a:latin typeface="+mn-lt"/>
                <a:ea typeface="+mn-ea"/>
                <a:cs typeface="メイリオ" pitchFamily="50" charset="-128"/>
              </a:defRPr>
            </a:lvl1pPr>
            <a:lvl2pPr marL="742950" indent="-285750" algn="l" defTabSz="457200" rtl="0" eaLnBrk="0" fontAlgn="base" hangingPunct="0">
              <a:spcBef>
                <a:spcPts val="1000"/>
              </a:spcBef>
              <a:spcAft>
                <a:spcPct val="0"/>
              </a:spcAft>
              <a:buClr>
                <a:schemeClr val="accent1"/>
              </a:buClr>
              <a:buSzPct val="80000"/>
              <a:buFont typeface="Wingdings 3" pitchFamily="18" charset="2"/>
              <a:buChar char=""/>
              <a:defRPr kumimoji="1" sz="1600" kern="1200">
                <a:solidFill>
                  <a:srgbClr val="404040"/>
                </a:solidFill>
                <a:latin typeface="+mn-lt"/>
                <a:ea typeface="+mn-ea"/>
                <a:cs typeface="メイリオ" pitchFamily="50" charset="-128"/>
              </a:defRPr>
            </a:lvl2pPr>
            <a:lvl3pPr marL="1143000" indent="-228600" algn="l" defTabSz="457200" rtl="0" eaLnBrk="0" fontAlgn="base" hangingPunct="0">
              <a:spcBef>
                <a:spcPts val="1000"/>
              </a:spcBef>
              <a:spcAft>
                <a:spcPct val="0"/>
              </a:spcAft>
              <a:buClr>
                <a:schemeClr val="accent1"/>
              </a:buClr>
              <a:buSzPct val="80000"/>
              <a:buFont typeface="Wingdings 3" pitchFamily="18" charset="2"/>
              <a:buChar char=""/>
              <a:defRPr kumimoji="1" sz="1400" kern="1200">
                <a:solidFill>
                  <a:srgbClr val="404040"/>
                </a:solidFill>
                <a:latin typeface="+mn-lt"/>
                <a:ea typeface="+mn-ea"/>
                <a:cs typeface="メイリオ" pitchFamily="50" charset="-128"/>
              </a:defRPr>
            </a:lvl3pPr>
            <a:lvl4pPr marL="1600200" indent="-228600" algn="l" defTabSz="457200" rtl="0" eaLnBrk="0" fontAlgn="base" hangingPunct="0">
              <a:spcBef>
                <a:spcPts val="1000"/>
              </a:spcBef>
              <a:spcAft>
                <a:spcPct val="0"/>
              </a:spcAft>
              <a:buClr>
                <a:schemeClr val="accent1"/>
              </a:buClr>
              <a:buSzPct val="80000"/>
              <a:buFont typeface="Wingdings 3" pitchFamily="18" charset="2"/>
              <a:buChar char=""/>
              <a:defRPr kumimoji="1" sz="1200" kern="1200">
                <a:solidFill>
                  <a:srgbClr val="404040"/>
                </a:solidFill>
                <a:latin typeface="+mn-lt"/>
                <a:ea typeface="+mn-ea"/>
                <a:cs typeface="メイリオ" pitchFamily="50" charset="-128"/>
              </a:defRPr>
            </a:lvl4pPr>
            <a:lvl5pPr marL="2057400" indent="-228600" algn="l" defTabSz="457200" rtl="0" eaLnBrk="0" fontAlgn="base" hangingPunct="0">
              <a:spcBef>
                <a:spcPts val="1000"/>
              </a:spcBef>
              <a:spcAft>
                <a:spcPct val="0"/>
              </a:spcAft>
              <a:buClr>
                <a:schemeClr val="accent1"/>
              </a:buClr>
              <a:buSzPct val="80000"/>
              <a:buFont typeface="Wingdings 3" pitchFamily="18" charset="2"/>
              <a:buChar char=""/>
              <a:defRPr kumimoji="1" sz="1200" kern="1200">
                <a:solidFill>
                  <a:srgbClr val="404040"/>
                </a:solidFill>
                <a:latin typeface="+mn-lt"/>
                <a:ea typeface="+mn-ea"/>
                <a:cs typeface="メイリオ" pitchFamily="50" charset="-128"/>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eaLnBrk="1" fontAlgn="auto" hangingPunct="1">
              <a:spcAft>
                <a:spcPts val="0"/>
              </a:spcAft>
              <a:buFontTx/>
              <a:buNone/>
              <a:defRPr/>
            </a:pPr>
            <a:endParaRPr lang="en-US" altLang="ja-JP" sz="1000" b="1" dirty="0">
              <a:latin typeface="Georgia" pitchFamily="18" charset="0"/>
            </a:endParaRPr>
          </a:p>
          <a:p>
            <a:pPr eaLnBrk="1" fontAlgn="auto" hangingPunct="1">
              <a:spcAft>
                <a:spcPts val="0"/>
              </a:spcAft>
              <a:buFontTx/>
              <a:buNone/>
              <a:defRPr/>
            </a:pPr>
            <a:endParaRPr lang="en-US" altLang="ja-JP" sz="4600" b="1" dirty="0">
              <a:solidFill>
                <a:schemeClr val="accent4">
                  <a:lumMod val="75000"/>
                </a:schemeClr>
              </a:solidFill>
              <a:latin typeface="+mj-ea"/>
              <a:ea typeface="+mj-ea"/>
            </a:endParaRPr>
          </a:p>
          <a:p>
            <a:pPr eaLnBrk="1" fontAlgn="auto" hangingPunct="1">
              <a:spcAft>
                <a:spcPts val="0"/>
              </a:spcAft>
              <a:buFontTx/>
              <a:buNone/>
              <a:defRPr/>
            </a:pPr>
            <a:r>
              <a:rPr lang="ja-JP" altLang="en-US" sz="16000" b="1" dirty="0">
                <a:solidFill>
                  <a:srgbClr val="000000"/>
                </a:solidFill>
                <a:latin typeface="+mj-ea"/>
                <a:ea typeface="+mj-ea"/>
              </a:rPr>
              <a:t>１．健康上の問題</a:t>
            </a:r>
            <a:endParaRPr lang="en-US" altLang="ja-JP" sz="16000" b="1" dirty="0">
              <a:solidFill>
                <a:srgbClr val="000000"/>
              </a:solidFill>
              <a:latin typeface="+mj-ea"/>
              <a:ea typeface="+mj-ea"/>
            </a:endParaRPr>
          </a:p>
          <a:p>
            <a:pPr eaLnBrk="1" fontAlgn="auto" hangingPunct="1">
              <a:spcAft>
                <a:spcPts val="0"/>
              </a:spcAft>
              <a:buFontTx/>
              <a:buNone/>
              <a:defRPr/>
            </a:pPr>
            <a:r>
              <a:rPr lang="ja-JP" altLang="en-US" sz="12800" b="1" dirty="0">
                <a:solidFill>
                  <a:srgbClr val="000000"/>
                </a:solidFill>
                <a:latin typeface="+mj-ea"/>
                <a:ea typeface="+mj-ea"/>
              </a:rPr>
              <a:t>　　・メンバーの高齢化、病気、死亡</a:t>
            </a:r>
            <a:endParaRPr lang="en-US" altLang="ja-JP" sz="12800" b="1" dirty="0">
              <a:solidFill>
                <a:srgbClr val="000000"/>
              </a:solidFill>
              <a:latin typeface="+mj-ea"/>
              <a:ea typeface="+mj-ea"/>
            </a:endParaRPr>
          </a:p>
          <a:p>
            <a:pPr eaLnBrk="1" fontAlgn="auto" hangingPunct="1">
              <a:spcAft>
                <a:spcPts val="0"/>
              </a:spcAft>
              <a:buFontTx/>
              <a:buNone/>
              <a:defRPr/>
            </a:pPr>
            <a:endParaRPr lang="en-US" altLang="ja-JP" sz="8000" b="1" dirty="0">
              <a:solidFill>
                <a:srgbClr val="000000"/>
              </a:solidFill>
              <a:latin typeface="+mj-ea"/>
              <a:ea typeface="+mj-ea"/>
            </a:endParaRPr>
          </a:p>
          <a:p>
            <a:pPr eaLnBrk="1" fontAlgn="auto" hangingPunct="1">
              <a:spcAft>
                <a:spcPts val="0"/>
              </a:spcAft>
              <a:buFont typeface="Wingdings 3" pitchFamily="18" charset="2"/>
              <a:buNone/>
              <a:defRPr/>
            </a:pPr>
            <a:r>
              <a:rPr lang="ja-JP" altLang="en-US" sz="16000" b="1" dirty="0">
                <a:solidFill>
                  <a:srgbClr val="000000"/>
                </a:solidFill>
                <a:latin typeface="+mj-ea"/>
                <a:ea typeface="+mj-ea"/>
              </a:rPr>
              <a:t>２．家庭的な問題</a:t>
            </a:r>
            <a:endParaRPr lang="en-US" altLang="ja-JP" sz="16000" b="1" dirty="0">
              <a:solidFill>
                <a:srgbClr val="000000"/>
              </a:solidFill>
              <a:latin typeface="+mj-ea"/>
              <a:ea typeface="+mj-ea"/>
            </a:endParaRPr>
          </a:p>
          <a:p>
            <a:pPr eaLnBrk="1" fontAlgn="auto" hangingPunct="1">
              <a:spcAft>
                <a:spcPts val="0"/>
              </a:spcAft>
              <a:buFontTx/>
              <a:buNone/>
              <a:defRPr/>
            </a:pPr>
            <a:r>
              <a:rPr lang="ja-JP" altLang="en-US" sz="12800" b="1" dirty="0">
                <a:solidFill>
                  <a:srgbClr val="000000"/>
                </a:solidFill>
                <a:latin typeface="+mj-ea"/>
                <a:ea typeface="+mj-ea"/>
              </a:rPr>
              <a:t>　</a:t>
            </a:r>
            <a:r>
              <a:rPr lang="ja-JP" altLang="en-US" sz="9600" b="1" dirty="0">
                <a:solidFill>
                  <a:srgbClr val="000000"/>
                </a:solidFill>
                <a:latin typeface="+mj-ea"/>
              </a:rPr>
              <a:t> 　</a:t>
            </a:r>
            <a:r>
              <a:rPr lang="ja-JP" altLang="en-US" sz="12800" b="1" dirty="0">
                <a:solidFill>
                  <a:srgbClr val="000000"/>
                </a:solidFill>
                <a:latin typeface="+mj-ea"/>
                <a:ea typeface="+mj-ea"/>
              </a:rPr>
              <a:t>・家族の介護、家庭の事情　</a:t>
            </a:r>
            <a:endParaRPr lang="en-US" altLang="ja-JP" sz="12800" b="1" dirty="0">
              <a:solidFill>
                <a:srgbClr val="000000"/>
              </a:solidFill>
              <a:latin typeface="+mj-ea"/>
              <a:ea typeface="+mj-ea"/>
            </a:endParaRPr>
          </a:p>
          <a:p>
            <a:pPr eaLnBrk="1" fontAlgn="auto" hangingPunct="1">
              <a:spcAft>
                <a:spcPts val="0"/>
              </a:spcAft>
              <a:buFontTx/>
              <a:buNone/>
              <a:defRPr/>
            </a:pPr>
            <a:endParaRPr lang="en-US" altLang="ja-JP" sz="8000" b="1" dirty="0">
              <a:solidFill>
                <a:srgbClr val="000000"/>
              </a:solidFill>
              <a:latin typeface="+mj-ea"/>
              <a:ea typeface="+mj-ea"/>
            </a:endParaRPr>
          </a:p>
          <a:p>
            <a:pPr eaLnBrk="1" fontAlgn="auto" hangingPunct="1">
              <a:spcAft>
                <a:spcPts val="0"/>
              </a:spcAft>
              <a:buFont typeface="Wingdings 3" pitchFamily="18" charset="2"/>
              <a:buNone/>
              <a:defRPr/>
            </a:pPr>
            <a:r>
              <a:rPr lang="ja-JP" altLang="en-US" sz="16000" b="1" dirty="0">
                <a:solidFill>
                  <a:srgbClr val="000000"/>
                </a:solidFill>
                <a:latin typeface="+mj-ea"/>
                <a:ea typeface="+mj-ea"/>
              </a:rPr>
              <a:t>３．社会的な問題</a:t>
            </a:r>
            <a:endParaRPr lang="en-US" altLang="ja-JP" sz="16000" b="1" dirty="0">
              <a:solidFill>
                <a:srgbClr val="000000"/>
              </a:solidFill>
              <a:latin typeface="+mj-ea"/>
              <a:ea typeface="+mj-ea"/>
            </a:endParaRPr>
          </a:p>
          <a:p>
            <a:pPr eaLnBrk="1" fontAlgn="auto" hangingPunct="1">
              <a:spcAft>
                <a:spcPts val="0"/>
              </a:spcAft>
              <a:buFont typeface="Wingdings 3" pitchFamily="18" charset="2"/>
              <a:buNone/>
              <a:defRPr/>
            </a:pPr>
            <a:r>
              <a:rPr lang="ja-JP" altLang="en-US" sz="12800" b="1" dirty="0">
                <a:solidFill>
                  <a:srgbClr val="000000"/>
                </a:solidFill>
                <a:latin typeface="Georgia" pitchFamily="18" charset="0"/>
              </a:rPr>
              <a:t>　　</a:t>
            </a:r>
            <a:r>
              <a:rPr lang="en-US" altLang="ja-JP" sz="12800" b="1" dirty="0">
                <a:solidFill>
                  <a:srgbClr val="000000"/>
                </a:solidFill>
                <a:latin typeface="Georgia" pitchFamily="18" charset="0"/>
              </a:rPr>
              <a:t>	</a:t>
            </a:r>
            <a:r>
              <a:rPr lang="ja-JP" altLang="en-US" sz="12800" b="1" dirty="0">
                <a:solidFill>
                  <a:srgbClr val="000000"/>
                </a:solidFill>
                <a:latin typeface="+mj-ea"/>
                <a:ea typeface="+mj-ea"/>
              </a:rPr>
              <a:t>・経営環境の悪化（経済不況や地域の過疎化、</a:t>
            </a:r>
            <a:endParaRPr lang="en-US" altLang="ja-JP" sz="12800" b="1" dirty="0">
              <a:solidFill>
                <a:srgbClr val="000000"/>
              </a:solidFill>
              <a:latin typeface="+mj-ea"/>
              <a:ea typeface="+mj-ea"/>
            </a:endParaRPr>
          </a:p>
          <a:p>
            <a:pPr eaLnBrk="1" fontAlgn="auto" hangingPunct="1">
              <a:spcAft>
                <a:spcPts val="0"/>
              </a:spcAft>
              <a:buFont typeface="Wingdings 3" pitchFamily="18" charset="2"/>
              <a:buNone/>
              <a:defRPr/>
            </a:pPr>
            <a:r>
              <a:rPr lang="ja-JP" altLang="en-US" sz="12800" b="1" dirty="0">
                <a:solidFill>
                  <a:srgbClr val="000000"/>
                </a:solidFill>
                <a:latin typeface="+mj-ea"/>
                <a:ea typeface="+mj-ea"/>
              </a:rPr>
              <a:t>　　　　　　　　　　　　仕事が前より厳しく多忙）</a:t>
            </a:r>
            <a:endParaRPr lang="en-US" altLang="ja-JP" sz="12800" b="1" dirty="0">
              <a:solidFill>
                <a:srgbClr val="000000"/>
              </a:solidFill>
              <a:latin typeface="+mj-ea"/>
              <a:ea typeface="+mj-ea"/>
            </a:endParaRPr>
          </a:p>
          <a:p>
            <a:pPr eaLnBrk="1" fontAlgn="auto" hangingPunct="1">
              <a:spcAft>
                <a:spcPts val="0"/>
              </a:spcAft>
              <a:buFont typeface="Wingdings 3" pitchFamily="18" charset="2"/>
              <a:buNone/>
              <a:defRPr/>
            </a:pPr>
            <a:r>
              <a:rPr lang="en-US" altLang="ja-JP" sz="12800" b="1" dirty="0">
                <a:solidFill>
                  <a:srgbClr val="000000"/>
                </a:solidFill>
                <a:latin typeface="+mj-ea"/>
                <a:ea typeface="+mj-ea"/>
              </a:rPr>
              <a:t>     	</a:t>
            </a:r>
            <a:r>
              <a:rPr lang="ja-JP" altLang="en-US" sz="12800" b="1" dirty="0">
                <a:solidFill>
                  <a:srgbClr val="000000"/>
                </a:solidFill>
                <a:latin typeface="+mj-ea"/>
                <a:ea typeface="+mj-ea"/>
              </a:rPr>
              <a:t>・退職</a:t>
            </a:r>
            <a:r>
              <a:rPr lang="en-US" altLang="ja-JP" sz="12800" b="1" dirty="0">
                <a:solidFill>
                  <a:srgbClr val="000000"/>
                </a:solidFill>
                <a:latin typeface="+mj-ea"/>
                <a:ea typeface="+mj-ea"/>
              </a:rPr>
              <a:t>…</a:t>
            </a:r>
            <a:r>
              <a:rPr lang="ja-JP" altLang="en-US" sz="12800" b="1" dirty="0">
                <a:solidFill>
                  <a:srgbClr val="000000"/>
                </a:solidFill>
                <a:latin typeface="+mj-ea"/>
                <a:ea typeface="+mj-ea"/>
              </a:rPr>
              <a:t>定年退職やその他の理由　</a:t>
            </a:r>
            <a:endParaRPr lang="en-US" altLang="ja-JP" sz="12800" b="1" dirty="0">
              <a:solidFill>
                <a:srgbClr val="000000"/>
              </a:solidFill>
              <a:latin typeface="+mj-ea"/>
              <a:ea typeface="+mj-ea"/>
            </a:endParaRPr>
          </a:p>
        </p:txBody>
      </p:sp>
      <p:sp>
        <p:nvSpPr>
          <p:cNvPr id="2" name="スライド番号プレースホルダー 1">
            <a:extLst>
              <a:ext uri="{FF2B5EF4-FFF2-40B4-BE49-F238E27FC236}">
                <a16:creationId xmlns:a16="http://schemas.microsoft.com/office/drawing/2014/main" id="{68906491-E259-4A99-BC58-97212047D273}"/>
              </a:ext>
            </a:extLst>
          </p:cNvPr>
          <p:cNvSpPr>
            <a:spLocks noGrp="1"/>
          </p:cNvSpPr>
          <p:nvPr>
            <p:ph type="sldNum" sz="quarter" idx="12"/>
          </p:nvPr>
        </p:nvSpPr>
        <p:spPr/>
        <p:txBody>
          <a:bodyPr/>
          <a:lstStyle>
            <a:lvl1pPr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1pPr>
            <a:lvl2pPr marL="742950" indent="-28575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2pPr>
            <a:lvl3pPr marL="11430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3pPr>
            <a:lvl4pPr marL="16002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4pPr>
            <a:lvl5pPr marL="2057400" indent="-228600" eaLnBrk="0" hangingPunct="0">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5pPr>
            <a:lvl6pPr marL="25146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6pPr>
            <a:lvl7pPr marL="29718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7pPr>
            <a:lvl8pPr marL="34290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8pPr>
            <a:lvl9pPr marL="3886200" indent="-228600" eaLnBrk="0" fontAlgn="base" hangingPunct="0">
              <a:spcBef>
                <a:spcPct val="0"/>
              </a:spcBef>
              <a:spcAft>
                <a:spcPct val="0"/>
              </a:spcAft>
              <a:defRPr kumimoji="1">
                <a:solidFill>
                  <a:schemeClr val="tx1"/>
                </a:solidFill>
                <a:latin typeface="Trebuchet MS" panose="020B0603020202020204" pitchFamily="34" charset="0"/>
                <a:ea typeface="メイリオ" panose="020B0604030504040204" pitchFamily="50" charset="-128"/>
                <a:cs typeface="メイリオ" panose="020B0604030504040204" pitchFamily="50" charset="-128"/>
              </a:defRPr>
            </a:lvl9pPr>
          </a:lstStyle>
          <a:p>
            <a:pPr eaLnBrk="1" hangingPunct="1"/>
            <a:fld id="{20403138-1654-4757-8747-B42D24DF6DCF}" type="slidenum">
              <a:rPr lang="ja-JP" altLang="en-US">
                <a:solidFill>
                  <a:srgbClr val="000D14"/>
                </a:solidFill>
              </a:rPr>
              <a:pPr eaLnBrk="1" hangingPunct="1"/>
              <a:t>8</a:t>
            </a:fld>
            <a:endParaRPr lang="ja-JP" altLang="en-US">
              <a:solidFill>
                <a:srgbClr val="000D14"/>
              </a:solidFill>
            </a:endParaRPr>
          </a:p>
        </p:txBody>
      </p:sp>
    </p:spTree>
  </p:cSld>
  <p:clrMapOvr>
    <a:masterClrMapping/>
  </p:clrMapOvr>
  <p:transition spd="slow">
    <p:fade/>
  </p:transition>
</p:sld>
</file>

<file path=ppt/theme/theme1.xml><?xml version="1.0" encoding="utf-8"?>
<a:theme xmlns:a="http://schemas.openxmlformats.org/drawingml/2006/main" name="ファセット">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5667</TotalTime>
  <Words>993</Words>
  <Application>Microsoft Office PowerPoint</Application>
  <PresentationFormat>ワイド画面</PresentationFormat>
  <Paragraphs>342</Paragraphs>
  <Slides>38</Slides>
  <Notes>12</Notes>
  <HiddenSlides>0</HiddenSlides>
  <MMClips>0</MMClips>
  <ScaleCrop>false</ScaleCrop>
  <HeadingPairs>
    <vt:vector size="4" baseType="variant">
      <vt:variant>
        <vt:lpstr>テーマ</vt:lpstr>
      </vt:variant>
      <vt:variant>
        <vt:i4>1</vt:i4>
      </vt:variant>
      <vt:variant>
        <vt:lpstr>スライド タイトル</vt:lpstr>
      </vt:variant>
      <vt:variant>
        <vt:i4>38</vt:i4>
      </vt:variant>
    </vt:vector>
  </HeadingPairs>
  <TitlesOfParts>
    <vt:vector size="39" baseType="lpstr">
      <vt:lpstr>ファセット</vt:lpstr>
      <vt:lpstr>  国際ロータリー第2650地区 会員増強アクション会議   会員増強について</vt:lpstr>
      <vt:lpstr>PowerPoint プレゼンテーション</vt:lpstr>
      <vt:lpstr>RIZ3の会員数推移 ２０００年－２０１８年</vt:lpstr>
      <vt:lpstr>2650地区の会員数推移 ２００６年－２０１８年</vt:lpstr>
      <vt:lpstr>D2660　会員数の動向 ２０００年－２０１８年</vt:lpstr>
      <vt:lpstr>PowerPoint プレゼンテーション</vt:lpstr>
      <vt:lpstr>　　　女 性 会 員（2019年2月14日現在）</vt:lpstr>
      <vt:lpstr>PowerPoint プレゼンテーション</vt:lpstr>
      <vt:lpstr>PowerPoint プレゼンテーション</vt:lpstr>
      <vt:lpstr>会員減少傾向の原因　その２</vt:lpstr>
      <vt:lpstr>PowerPoint プレゼンテーション</vt:lpstr>
      <vt:lpstr>PowerPoint プレゼンテーション</vt:lpstr>
      <vt:lpstr>日本の会員増強目標(日本チーム戦略会議提案)</vt:lpstr>
      <vt:lpstr>PowerPoint プレゼンテーション</vt:lpstr>
      <vt:lpstr>PowerPoint プレゼンテーション</vt:lpstr>
      <vt:lpstr>PowerPoint プレゼンテーション</vt:lpstr>
      <vt:lpstr>ロ－タリ－不変の「基本理念」 (Guiding Principles)  </vt:lpstr>
      <vt:lpstr> 　　（３）四つのテスト 　　　　（The Four-Way Test）  　　　１． 真実かどうか 　　２．みんなに公平か 　　３．好意と友情を深めるか　　　　　　 　　４．みんなのためになるかどうか 　　</vt:lpstr>
      <vt:lpstr>PowerPoint プレゼンテーション</vt:lpstr>
      <vt:lpstr>PowerPoint プレゼンテーション</vt:lpstr>
      <vt:lpstr>ロータリー戦略計画</vt:lpstr>
      <vt:lpstr>ロータリー戦略計画の土台となる優先項目</vt:lpstr>
      <vt:lpstr>PowerPoint プレゼンテーション</vt:lpstr>
      <vt:lpstr>企業の組織運営　VS ロ－タリ－クラブの運営 v</vt:lpstr>
      <vt:lpstr>会員増強のための選択肢</vt:lpstr>
      <vt:lpstr>日本の衛星クラブ</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ラビンドラン元RI会長 (RI会長に指名された時の談話）</vt:lpstr>
      <vt:lpstr>ポ－ル・ハリス 　　（１８６８-１９４７）　　　　　　　　　　　　 ロータリ－の創始者</vt:lpstr>
      <vt:lpstr>PowerPoint プレゼンテーション</vt:lpstr>
      <vt:lpstr>ご清聴 ありがとうございました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クラブの戦略計画（長期計画）</dc:title>
  <dc:creator>横山守雄</dc:creator>
  <cp:lastModifiedBy>babatoshikuni@gmail.com</cp:lastModifiedBy>
  <cp:revision>501</cp:revision>
  <cp:lastPrinted>2015-05-13T01:22:28Z</cp:lastPrinted>
  <dcterms:created xsi:type="dcterms:W3CDTF">2014-05-02T02:05:22Z</dcterms:created>
  <dcterms:modified xsi:type="dcterms:W3CDTF">2019-03-04T08:47:58Z</dcterms:modified>
</cp:coreProperties>
</file>